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10"/>
  </p:notesMasterIdLst>
  <p:sldIdLst>
    <p:sldId id="265" r:id="rId4"/>
    <p:sldId id="309" r:id="rId5"/>
    <p:sldId id="337" r:id="rId6"/>
    <p:sldId id="310" r:id="rId7"/>
    <p:sldId id="365" r:id="rId8"/>
    <p:sldId id="340" r:id="rId9"/>
    <p:sldId id="323" r:id="rId11"/>
    <p:sldId id="356" r:id="rId12"/>
    <p:sldId id="358" r:id="rId13"/>
    <p:sldId id="359" r:id="rId14"/>
    <p:sldId id="325" r:id="rId15"/>
    <p:sldId id="351" r:id="rId16"/>
    <p:sldId id="326" r:id="rId17"/>
    <p:sldId id="353" r:id="rId18"/>
  </p:sldIdLst>
  <p:sldSz cx="11520170" cy="6480175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3740" userDrawn="1">
          <p15:clr>
            <a:srgbClr val="A4A3A4"/>
          </p15:clr>
        </p15:guide>
        <p15:guide id="3" pos="6622" userDrawn="1">
          <p15:clr>
            <a:srgbClr val="A4A3A4"/>
          </p15:clr>
        </p15:guide>
        <p15:guide id="4" pos="5577" userDrawn="1">
          <p15:clr>
            <a:srgbClr val="A4A3A4"/>
          </p15:clr>
        </p15:guide>
        <p15:guide id="5" orient="horz" pos="1965" userDrawn="1">
          <p15:clr>
            <a:srgbClr val="A4A3A4"/>
          </p15:clr>
        </p15:guide>
        <p15:guide id="6" orient="horz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193"/>
    <a:srgbClr val="FDC831"/>
    <a:srgbClr val="5D94DF"/>
    <a:srgbClr val="FCC635"/>
    <a:srgbClr val="4B494B"/>
    <a:srgbClr val="F7C138"/>
    <a:srgbClr val="DC6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/>
    <p:restoredTop sz="94674"/>
  </p:normalViewPr>
  <p:slideViewPr>
    <p:cSldViewPr showGuides="1">
      <p:cViewPr varScale="1">
        <p:scale>
          <a:sx n="114" d="100"/>
          <a:sy n="114" d="100"/>
        </p:scale>
        <p:origin x="-738" y="-108"/>
      </p:cViewPr>
      <p:guideLst>
        <p:guide orient="horz" pos="344"/>
        <p:guide pos="3740"/>
        <p:guide pos="6622"/>
        <p:guide pos="5577"/>
        <p:guide orient="horz" pos="1965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3288" y="20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2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F025F-A66D-7C48-9535-257D9689C64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7DA0D-67D2-294B-8C3C-EA02A947A8E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2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1" y="0"/>
            <a:ext cx="11521722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4" y="1365"/>
            <a:ext cx="11519693" cy="647744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3" y="1587"/>
            <a:ext cx="11521724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1587"/>
            <a:ext cx="11519694" cy="6477446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0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3" Type="http://schemas.openxmlformats.org/officeDocument/2006/relationships/slideLayout" Target="../slideLayouts/slideLayout20.xml"/><Relationship Id="rId42" Type="http://schemas.openxmlformats.org/officeDocument/2006/relationships/tags" Target="../tags/tag122.xml"/><Relationship Id="rId41" Type="http://schemas.openxmlformats.org/officeDocument/2006/relationships/tags" Target="../tags/tag121.xml"/><Relationship Id="rId40" Type="http://schemas.openxmlformats.org/officeDocument/2006/relationships/tags" Target="../tags/tag120.xml"/><Relationship Id="rId4" Type="http://schemas.openxmlformats.org/officeDocument/2006/relationships/tags" Target="../tags/tag84.xml"/><Relationship Id="rId39" Type="http://schemas.openxmlformats.org/officeDocument/2006/relationships/tags" Target="../tags/tag119.xml"/><Relationship Id="rId38" Type="http://schemas.openxmlformats.org/officeDocument/2006/relationships/tags" Target="../tags/tag118.xml"/><Relationship Id="rId37" Type="http://schemas.openxmlformats.org/officeDocument/2006/relationships/tags" Target="../tags/tag117.xml"/><Relationship Id="rId36" Type="http://schemas.openxmlformats.org/officeDocument/2006/relationships/tags" Target="../tags/tag116.xml"/><Relationship Id="rId35" Type="http://schemas.openxmlformats.org/officeDocument/2006/relationships/tags" Target="../tags/tag115.xml"/><Relationship Id="rId34" Type="http://schemas.openxmlformats.org/officeDocument/2006/relationships/tags" Target="../tags/tag114.xml"/><Relationship Id="rId33" Type="http://schemas.openxmlformats.org/officeDocument/2006/relationships/tags" Target="../tags/tag113.xml"/><Relationship Id="rId32" Type="http://schemas.openxmlformats.org/officeDocument/2006/relationships/tags" Target="../tags/tag112.xml"/><Relationship Id="rId31" Type="http://schemas.openxmlformats.org/officeDocument/2006/relationships/tags" Target="../tags/tag111.xml"/><Relationship Id="rId30" Type="http://schemas.openxmlformats.org/officeDocument/2006/relationships/tags" Target="../tags/tag110.xml"/><Relationship Id="rId3" Type="http://schemas.openxmlformats.org/officeDocument/2006/relationships/tags" Target="../tags/tag83.xml"/><Relationship Id="rId29" Type="http://schemas.openxmlformats.org/officeDocument/2006/relationships/tags" Target="../tags/tag109.xml"/><Relationship Id="rId28" Type="http://schemas.openxmlformats.org/officeDocument/2006/relationships/tags" Target="../tags/tag108.xml"/><Relationship Id="rId27" Type="http://schemas.openxmlformats.org/officeDocument/2006/relationships/tags" Target="../tags/tag107.xml"/><Relationship Id="rId26" Type="http://schemas.openxmlformats.org/officeDocument/2006/relationships/tags" Target="../tags/tag106.xml"/><Relationship Id="rId25" Type="http://schemas.openxmlformats.org/officeDocument/2006/relationships/tags" Target="../tags/tag105.xml"/><Relationship Id="rId24" Type="http://schemas.openxmlformats.org/officeDocument/2006/relationships/tags" Target="../tags/tag104.xml"/><Relationship Id="rId23" Type="http://schemas.openxmlformats.org/officeDocument/2006/relationships/tags" Target="../tags/tag103.xml"/><Relationship Id="rId22" Type="http://schemas.openxmlformats.org/officeDocument/2006/relationships/tags" Target="../tags/tag102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tags" Target="../tags/tag82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tags" Target="../tags/tag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0" Type="http://schemas.openxmlformats.org/officeDocument/2006/relationships/notesSlide" Target="../notesSlides/notesSlide1.xml"/><Relationship Id="rId8" Type="http://schemas.openxmlformats.org/officeDocument/2006/relationships/tags" Target="../tags/tag10.xml"/><Relationship Id="rId79" Type="http://schemas.openxmlformats.org/officeDocument/2006/relationships/slideLayout" Target="../slideLayouts/slideLayout12.xml"/><Relationship Id="rId78" Type="http://schemas.openxmlformats.org/officeDocument/2006/relationships/image" Target="../media/image15.jpeg"/><Relationship Id="rId77" Type="http://schemas.openxmlformats.org/officeDocument/2006/relationships/tags" Target="../tags/tag79.xml"/><Relationship Id="rId76" Type="http://schemas.openxmlformats.org/officeDocument/2006/relationships/tags" Target="../tags/tag78.xml"/><Relationship Id="rId75" Type="http://schemas.openxmlformats.org/officeDocument/2006/relationships/tags" Target="../tags/tag77.xml"/><Relationship Id="rId74" Type="http://schemas.openxmlformats.org/officeDocument/2006/relationships/tags" Target="../tags/tag76.xml"/><Relationship Id="rId73" Type="http://schemas.openxmlformats.org/officeDocument/2006/relationships/tags" Target="../tags/tag75.xml"/><Relationship Id="rId72" Type="http://schemas.openxmlformats.org/officeDocument/2006/relationships/tags" Target="../tags/tag74.xml"/><Relationship Id="rId71" Type="http://schemas.openxmlformats.org/officeDocument/2006/relationships/tags" Target="../tags/tag73.xml"/><Relationship Id="rId70" Type="http://schemas.openxmlformats.org/officeDocument/2006/relationships/tags" Target="../tags/tag72.xml"/><Relationship Id="rId7" Type="http://schemas.openxmlformats.org/officeDocument/2006/relationships/tags" Target="../tags/tag9.xml"/><Relationship Id="rId69" Type="http://schemas.openxmlformats.org/officeDocument/2006/relationships/tags" Target="../tags/tag71.xml"/><Relationship Id="rId68" Type="http://schemas.openxmlformats.org/officeDocument/2006/relationships/tags" Target="../tags/tag70.xml"/><Relationship Id="rId67" Type="http://schemas.openxmlformats.org/officeDocument/2006/relationships/tags" Target="../tags/tag69.xml"/><Relationship Id="rId66" Type="http://schemas.openxmlformats.org/officeDocument/2006/relationships/tags" Target="../tags/tag68.xml"/><Relationship Id="rId65" Type="http://schemas.openxmlformats.org/officeDocument/2006/relationships/tags" Target="../tags/tag67.xml"/><Relationship Id="rId64" Type="http://schemas.openxmlformats.org/officeDocument/2006/relationships/tags" Target="../tags/tag66.xml"/><Relationship Id="rId63" Type="http://schemas.openxmlformats.org/officeDocument/2006/relationships/tags" Target="../tags/tag65.xml"/><Relationship Id="rId62" Type="http://schemas.openxmlformats.org/officeDocument/2006/relationships/tags" Target="../tags/tag64.xml"/><Relationship Id="rId61" Type="http://schemas.openxmlformats.org/officeDocument/2006/relationships/tags" Target="../tags/tag63.xml"/><Relationship Id="rId60" Type="http://schemas.openxmlformats.org/officeDocument/2006/relationships/tags" Target="../tags/tag62.xml"/><Relationship Id="rId6" Type="http://schemas.openxmlformats.org/officeDocument/2006/relationships/tags" Target="../tags/tag8.xml"/><Relationship Id="rId59" Type="http://schemas.openxmlformats.org/officeDocument/2006/relationships/tags" Target="../tags/tag61.xml"/><Relationship Id="rId58" Type="http://schemas.openxmlformats.org/officeDocument/2006/relationships/tags" Target="../tags/tag60.xml"/><Relationship Id="rId57" Type="http://schemas.openxmlformats.org/officeDocument/2006/relationships/tags" Target="../tags/tag59.xml"/><Relationship Id="rId56" Type="http://schemas.openxmlformats.org/officeDocument/2006/relationships/tags" Target="../tags/tag58.xml"/><Relationship Id="rId55" Type="http://schemas.openxmlformats.org/officeDocument/2006/relationships/tags" Target="../tags/tag57.xml"/><Relationship Id="rId54" Type="http://schemas.openxmlformats.org/officeDocument/2006/relationships/tags" Target="../tags/tag56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openxmlformats.org/officeDocument/2006/relationships/tags" Target="../tags/tag7.xml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tags" Target="../tags/tag49.xml"/><Relationship Id="rId46" Type="http://schemas.openxmlformats.org/officeDocument/2006/relationships/tags" Target="../tags/tag48.xml"/><Relationship Id="rId45" Type="http://schemas.openxmlformats.org/officeDocument/2006/relationships/tags" Target="../tags/tag47.xml"/><Relationship Id="rId44" Type="http://schemas.openxmlformats.org/officeDocument/2006/relationships/tags" Target="../tags/tag46.xml"/><Relationship Id="rId43" Type="http://schemas.openxmlformats.org/officeDocument/2006/relationships/tags" Target="../tags/tag45.xml"/><Relationship Id="rId42" Type="http://schemas.openxmlformats.org/officeDocument/2006/relationships/tags" Target="../tags/tag44.xml"/><Relationship Id="rId41" Type="http://schemas.openxmlformats.org/officeDocument/2006/relationships/tags" Target="../tags/tag43.xml"/><Relationship Id="rId40" Type="http://schemas.openxmlformats.org/officeDocument/2006/relationships/tags" Target="../tags/tag42.xml"/><Relationship Id="rId4" Type="http://schemas.openxmlformats.org/officeDocument/2006/relationships/tags" Target="../tags/tag6.xml"/><Relationship Id="rId39" Type="http://schemas.openxmlformats.org/officeDocument/2006/relationships/tags" Target="../tags/tag41.xml"/><Relationship Id="rId38" Type="http://schemas.openxmlformats.org/officeDocument/2006/relationships/tags" Target="../tags/tag40.xml"/><Relationship Id="rId37" Type="http://schemas.openxmlformats.org/officeDocument/2006/relationships/tags" Target="../tags/tag39.xml"/><Relationship Id="rId36" Type="http://schemas.openxmlformats.org/officeDocument/2006/relationships/tags" Target="../tags/tag3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  <a:p>
            <a:r>
              <a:rPr lang="en-US" altLang="zh-CN" dirty="0"/>
              <a:t>02</a:t>
            </a:r>
            <a:endParaRPr lang="en-US" altLang="zh-CN" dirty="0"/>
          </a:p>
          <a:p>
            <a:r>
              <a:rPr lang="en-US" altLang="zh-CN" dirty="0"/>
              <a:t>03</a:t>
            </a:r>
            <a:endParaRPr lang="en-US" altLang="zh-CN" dirty="0"/>
          </a:p>
          <a:p>
            <a:r>
              <a:rPr lang="en-US" altLang="zh-CN" dirty="0" smtClean="0"/>
              <a:t>04</a:t>
            </a:r>
            <a:endParaRPr lang="en-US" altLang="zh-CN" dirty="0" smtClean="0"/>
          </a:p>
          <a:p>
            <a:r>
              <a:rPr lang="en-US" altLang="zh-CN" dirty="0" smtClean="0"/>
              <a:t>05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452900" y="715920"/>
            <a:ext cx="5067588" cy="540067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accent2"/>
                </a:solidFill>
              </a:rPr>
              <a:t>自我介绍</a:t>
            </a:r>
            <a:endParaRPr lang="zh-CN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我的学习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我的实践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</a:t>
            </a:r>
            <a:r>
              <a:rPr lang="zh-CN" altLang="zh-CN" dirty="0" smtClean="0">
                <a:solidFill>
                  <a:schemeClr val="accent2"/>
                </a:solidFill>
              </a:rPr>
              <a:t>计划</a:t>
            </a:r>
            <a:endParaRPr lang="en-US" altLang="zh-CN" sz="1600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我的建议</a:t>
            </a:r>
            <a:endParaRPr lang="zh-CN" altLang="zh-CN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我的实践</a:t>
            </a:r>
            <a:r>
              <a:rPr lang="en-US" altLang="zh-CN" sz="3330"/>
              <a:t> | </a:t>
            </a:r>
            <a:r>
              <a:rPr lang="zh-CN" altLang="en-US" sz="3330"/>
              <a:t>服务器部署实践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3524885"/>
            <a:ext cx="4095115" cy="27038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55" y="1944370"/>
            <a:ext cx="2350135" cy="370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05" y="2160270"/>
            <a:ext cx="2195830" cy="204597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303780" y="3168015"/>
            <a:ext cx="9956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部署文档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36560" y="1440180"/>
            <a:ext cx="14020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部署脚本编写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4"/>
          <p:cNvSpPr txBox="1"/>
          <p:nvPr>
            <p:custDataLst>
              <p:tags r:id="rId4"/>
            </p:custDataLst>
          </p:nvPr>
        </p:nvSpPr>
        <p:spPr>
          <a:xfrm>
            <a:off x="504190" y="1209675"/>
            <a:ext cx="5209540" cy="179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1</a:t>
            </a:r>
            <a:r>
              <a:rPr lang="zh-CN" altLang="en-US" sz="1600" b="1" dirty="0">
                <a:solidFill>
                  <a:schemeClr val="tx1"/>
                </a:solidFill>
              </a:rPr>
              <a:t>、服务器环境搭建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</a:rPr>
              <a:t>矿机服务器</a:t>
            </a:r>
            <a:r>
              <a:rPr lang="en-US" altLang="zh-CN" sz="1400" dirty="0">
                <a:solidFill>
                  <a:schemeClr val="tx1"/>
                </a:solidFill>
              </a:rPr>
              <a:t>5</a:t>
            </a:r>
            <a:r>
              <a:rPr lang="zh-CN" altLang="en-US" sz="1400" dirty="0">
                <a:solidFill>
                  <a:schemeClr val="tx1"/>
                </a:solidFill>
              </a:rPr>
              <a:t>台、澳洲服务器</a:t>
            </a:r>
            <a:r>
              <a:rPr lang="en-US" altLang="zh-CN" sz="1400" dirty="0">
                <a:solidFill>
                  <a:schemeClr val="tx1"/>
                </a:solidFill>
              </a:rPr>
              <a:t>5</a:t>
            </a:r>
            <a:r>
              <a:rPr lang="zh-CN" altLang="en-US" sz="1400" dirty="0">
                <a:solidFill>
                  <a:schemeClr val="tx1"/>
                </a:solidFill>
              </a:rPr>
              <a:t>台、华为服务器</a:t>
            </a:r>
            <a:r>
              <a:rPr lang="en-US" altLang="zh-CN" sz="1400" dirty="0">
                <a:solidFill>
                  <a:schemeClr val="tx1"/>
                </a:solidFill>
              </a:rPr>
              <a:t>4</a:t>
            </a:r>
            <a:r>
              <a:rPr lang="zh-CN" altLang="en-US" sz="1400" dirty="0">
                <a:solidFill>
                  <a:schemeClr val="tx1"/>
                </a:solidFill>
              </a:rPr>
              <a:t>台。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</a:rPr>
              <a:t>、部署工具</a:t>
            </a:r>
            <a:r>
              <a:rPr lang="zh-CN" altLang="en-US" sz="1400" dirty="0">
                <a:solidFill>
                  <a:schemeClr val="tx1"/>
                </a:solidFill>
              </a:rPr>
              <a:t>：服务器部署经验、部署规范、部署方法等文档，页数</a:t>
            </a:r>
            <a:r>
              <a:rPr lang="en-US" altLang="zh-CN" sz="1400" dirty="0">
                <a:solidFill>
                  <a:schemeClr val="tx1"/>
                </a:solidFill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</a:rPr>
              <a:t>。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、部署脚本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：编写自动化部署脚本十几份、脚本总行数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1000+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我的计划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20134" y="360089"/>
            <a:ext cx="10434594" cy="520656"/>
          </a:xfrm>
        </p:spPr>
        <p:txBody>
          <a:bodyPr>
            <a:normAutofit fontScale="90000"/>
          </a:bodyPr>
          <a:p>
            <a:r>
              <a:rPr lang="zh-CN" altLang="en-US" sz="3335"/>
              <a:t>我的计划</a:t>
            </a:r>
            <a:endParaRPr lang="zh-CN" altLang="en-US" sz="3335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50" name="Oval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6214" y="1080013"/>
            <a:ext cx="3920868" cy="3932136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  <a:alpha val="76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1" tIns="45715" rIns="91431" bIns="45715" numCol="1" anchor="t" anchorCtr="0" compatLnSpc="1"/>
          <a:p>
            <a:endParaRPr lang="zh-CN" altLang="en-US"/>
          </a:p>
        </p:txBody>
      </p:sp>
      <p:sp>
        <p:nvSpPr>
          <p:cNvPr id="151" name="Freeform 34"/>
          <p:cNvSpPr/>
          <p:nvPr>
            <p:custDataLst>
              <p:tags r:id="rId2"/>
            </p:custDataLst>
          </p:nvPr>
        </p:nvSpPr>
        <p:spPr bwMode="auto">
          <a:xfrm>
            <a:off x="4290490" y="1591290"/>
            <a:ext cx="1362315" cy="1372639"/>
          </a:xfrm>
          <a:custGeom>
            <a:avLst/>
            <a:gdLst>
              <a:gd name="T0" fmla="*/ 33 w 66"/>
              <a:gd name="T1" fmla="*/ 0 h 66"/>
              <a:gd name="T2" fmla="*/ 66 w 66"/>
              <a:gd name="T3" fmla="*/ 33 h 66"/>
              <a:gd name="T4" fmla="*/ 64 w 66"/>
              <a:gd name="T5" fmla="*/ 46 h 66"/>
              <a:gd name="T6" fmla="*/ 50 w 66"/>
              <a:gd name="T7" fmla="*/ 36 h 66"/>
              <a:gd name="T8" fmla="*/ 50 w 66"/>
              <a:gd name="T9" fmla="*/ 33 h 66"/>
              <a:gd name="T10" fmla="*/ 33 w 66"/>
              <a:gd name="T11" fmla="*/ 16 h 66"/>
              <a:gd name="T12" fmla="*/ 16 w 66"/>
              <a:gd name="T13" fmla="*/ 33 h 66"/>
              <a:gd name="T14" fmla="*/ 33 w 66"/>
              <a:gd name="T15" fmla="*/ 50 h 66"/>
              <a:gd name="T16" fmla="*/ 34 w 66"/>
              <a:gd name="T17" fmla="*/ 50 h 66"/>
              <a:gd name="T18" fmla="*/ 34 w 66"/>
              <a:gd name="T19" fmla="*/ 51 h 66"/>
              <a:gd name="T20" fmla="*/ 42 w 66"/>
              <a:gd name="T21" fmla="*/ 65 h 66"/>
              <a:gd name="T22" fmla="*/ 33 w 66"/>
              <a:gd name="T23" fmla="*/ 66 h 66"/>
              <a:gd name="T24" fmla="*/ 0 w 66"/>
              <a:gd name="T25" fmla="*/ 33 h 66"/>
              <a:gd name="T26" fmla="*/ 33 w 66"/>
              <a:gd name="T2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66">
                <a:moveTo>
                  <a:pt x="33" y="0"/>
                </a:moveTo>
                <a:cubicBezTo>
                  <a:pt x="51" y="0"/>
                  <a:pt x="66" y="15"/>
                  <a:pt x="66" y="33"/>
                </a:cubicBezTo>
                <a:cubicBezTo>
                  <a:pt x="66" y="38"/>
                  <a:pt x="66" y="42"/>
                  <a:pt x="64" y="46"/>
                </a:cubicBezTo>
                <a:cubicBezTo>
                  <a:pt x="62" y="40"/>
                  <a:pt x="56" y="36"/>
                  <a:pt x="50" y="36"/>
                </a:cubicBezTo>
                <a:cubicBezTo>
                  <a:pt x="50" y="35"/>
                  <a:pt x="50" y="34"/>
                  <a:pt x="50" y="33"/>
                </a:cubicBezTo>
                <a:cubicBezTo>
                  <a:pt x="50" y="24"/>
                  <a:pt x="42" y="16"/>
                  <a:pt x="33" y="16"/>
                </a:cubicBezTo>
                <a:cubicBezTo>
                  <a:pt x="24" y="16"/>
                  <a:pt x="16" y="24"/>
                  <a:pt x="16" y="33"/>
                </a:cubicBezTo>
                <a:cubicBezTo>
                  <a:pt x="16" y="42"/>
                  <a:pt x="24" y="50"/>
                  <a:pt x="33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1"/>
                  <a:pt x="34" y="51"/>
                </a:cubicBezTo>
                <a:cubicBezTo>
                  <a:pt x="34" y="57"/>
                  <a:pt x="37" y="63"/>
                  <a:pt x="42" y="65"/>
                </a:cubicBezTo>
                <a:cubicBezTo>
                  <a:pt x="39" y="66"/>
                  <a:pt x="36" y="66"/>
                  <a:pt x="33" y="66"/>
                </a:cubicBezTo>
                <a:cubicBezTo>
                  <a:pt x="15" y="66"/>
                  <a:pt x="0" y="51"/>
                  <a:pt x="0" y="33"/>
                </a:cubicBezTo>
                <a:cubicBezTo>
                  <a:pt x="0" y="15"/>
                  <a:pt x="15" y="0"/>
                  <a:pt x="33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sp>
        <p:nvSpPr>
          <p:cNvPr id="152" name="Freeform 35"/>
          <p:cNvSpPr/>
          <p:nvPr>
            <p:custDataLst>
              <p:tags r:id="rId3"/>
            </p:custDataLst>
          </p:nvPr>
        </p:nvSpPr>
        <p:spPr bwMode="auto">
          <a:xfrm>
            <a:off x="4290490" y="3129053"/>
            <a:ext cx="1362315" cy="1382956"/>
          </a:xfrm>
          <a:custGeom>
            <a:avLst/>
            <a:gdLst>
              <a:gd name="T0" fmla="*/ 33 w 66"/>
              <a:gd name="T1" fmla="*/ 67 h 67"/>
              <a:gd name="T2" fmla="*/ 66 w 66"/>
              <a:gd name="T3" fmla="*/ 33 h 67"/>
              <a:gd name="T4" fmla="*/ 64 w 66"/>
              <a:gd name="T5" fmla="*/ 20 h 67"/>
              <a:gd name="T6" fmla="*/ 50 w 66"/>
              <a:gd name="T7" fmla="*/ 30 h 67"/>
              <a:gd name="T8" fmla="*/ 50 w 66"/>
              <a:gd name="T9" fmla="*/ 33 h 67"/>
              <a:gd name="T10" fmla="*/ 33 w 66"/>
              <a:gd name="T11" fmla="*/ 50 h 67"/>
              <a:gd name="T12" fmla="*/ 16 w 66"/>
              <a:gd name="T13" fmla="*/ 33 h 67"/>
              <a:gd name="T14" fmla="*/ 33 w 66"/>
              <a:gd name="T15" fmla="*/ 17 h 67"/>
              <a:gd name="T16" fmla="*/ 34 w 66"/>
              <a:gd name="T17" fmla="*/ 17 h 67"/>
              <a:gd name="T18" fmla="*/ 34 w 66"/>
              <a:gd name="T19" fmla="*/ 15 h 67"/>
              <a:gd name="T20" fmla="*/ 42 w 66"/>
              <a:gd name="T21" fmla="*/ 1 h 67"/>
              <a:gd name="T22" fmla="*/ 33 w 66"/>
              <a:gd name="T23" fmla="*/ 0 h 67"/>
              <a:gd name="T24" fmla="*/ 0 w 66"/>
              <a:gd name="T25" fmla="*/ 33 h 67"/>
              <a:gd name="T26" fmla="*/ 33 w 66"/>
              <a:gd name="T2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67">
                <a:moveTo>
                  <a:pt x="33" y="67"/>
                </a:moveTo>
                <a:cubicBezTo>
                  <a:pt x="51" y="67"/>
                  <a:pt x="66" y="52"/>
                  <a:pt x="66" y="33"/>
                </a:cubicBezTo>
                <a:cubicBezTo>
                  <a:pt x="66" y="29"/>
                  <a:pt x="66" y="24"/>
                  <a:pt x="64" y="20"/>
                </a:cubicBezTo>
                <a:cubicBezTo>
                  <a:pt x="62" y="26"/>
                  <a:pt x="56" y="30"/>
                  <a:pt x="50" y="30"/>
                </a:cubicBezTo>
                <a:cubicBezTo>
                  <a:pt x="50" y="31"/>
                  <a:pt x="50" y="32"/>
                  <a:pt x="50" y="33"/>
                </a:cubicBezTo>
                <a:cubicBezTo>
                  <a:pt x="50" y="43"/>
                  <a:pt x="42" y="50"/>
                  <a:pt x="33" y="50"/>
                </a:cubicBezTo>
                <a:cubicBezTo>
                  <a:pt x="24" y="50"/>
                  <a:pt x="16" y="43"/>
                  <a:pt x="16" y="33"/>
                </a:cubicBezTo>
                <a:cubicBezTo>
                  <a:pt x="16" y="24"/>
                  <a:pt x="24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ubicBezTo>
                  <a:pt x="34" y="9"/>
                  <a:pt x="37" y="4"/>
                  <a:pt x="42" y="1"/>
                </a:cubicBezTo>
                <a:cubicBezTo>
                  <a:pt x="39" y="0"/>
                  <a:pt x="36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52"/>
                  <a:pt x="15" y="67"/>
                  <a:pt x="33" y="67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sp>
        <p:nvSpPr>
          <p:cNvPr id="153" name="Freeform 37"/>
          <p:cNvSpPr/>
          <p:nvPr>
            <p:custDataLst>
              <p:tags r:id="rId4"/>
            </p:custDataLst>
          </p:nvPr>
        </p:nvSpPr>
        <p:spPr bwMode="auto">
          <a:xfrm>
            <a:off x="5879853" y="1591290"/>
            <a:ext cx="1382956" cy="1372639"/>
          </a:xfrm>
          <a:custGeom>
            <a:avLst/>
            <a:gdLst>
              <a:gd name="T0" fmla="*/ 34 w 67"/>
              <a:gd name="T1" fmla="*/ 0 h 66"/>
              <a:gd name="T2" fmla="*/ 0 w 67"/>
              <a:gd name="T3" fmla="*/ 33 h 66"/>
              <a:gd name="T4" fmla="*/ 3 w 67"/>
              <a:gd name="T5" fmla="*/ 46 h 66"/>
              <a:gd name="T6" fmla="*/ 17 w 67"/>
              <a:gd name="T7" fmla="*/ 36 h 66"/>
              <a:gd name="T8" fmla="*/ 17 w 67"/>
              <a:gd name="T9" fmla="*/ 33 h 66"/>
              <a:gd name="T10" fmla="*/ 34 w 67"/>
              <a:gd name="T11" fmla="*/ 16 h 66"/>
              <a:gd name="T12" fmla="*/ 51 w 67"/>
              <a:gd name="T13" fmla="*/ 33 h 66"/>
              <a:gd name="T14" fmla="*/ 34 w 67"/>
              <a:gd name="T15" fmla="*/ 50 h 66"/>
              <a:gd name="T16" fmla="*/ 33 w 67"/>
              <a:gd name="T17" fmla="*/ 50 h 66"/>
              <a:gd name="T18" fmla="*/ 33 w 67"/>
              <a:gd name="T19" fmla="*/ 51 h 66"/>
              <a:gd name="T20" fmla="*/ 24 w 67"/>
              <a:gd name="T21" fmla="*/ 65 h 66"/>
              <a:gd name="T22" fmla="*/ 34 w 67"/>
              <a:gd name="T23" fmla="*/ 66 h 66"/>
              <a:gd name="T24" fmla="*/ 67 w 67"/>
              <a:gd name="T25" fmla="*/ 33 h 66"/>
              <a:gd name="T26" fmla="*/ 34 w 67"/>
              <a:gd name="T2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66">
                <a:moveTo>
                  <a:pt x="34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38"/>
                  <a:pt x="1" y="42"/>
                  <a:pt x="3" y="46"/>
                </a:cubicBezTo>
                <a:cubicBezTo>
                  <a:pt x="5" y="40"/>
                  <a:pt x="11" y="36"/>
                  <a:pt x="17" y="36"/>
                </a:cubicBezTo>
                <a:cubicBezTo>
                  <a:pt x="17" y="35"/>
                  <a:pt x="17" y="34"/>
                  <a:pt x="17" y="33"/>
                </a:cubicBezTo>
                <a:cubicBezTo>
                  <a:pt x="17" y="24"/>
                  <a:pt x="24" y="16"/>
                  <a:pt x="34" y="16"/>
                </a:cubicBezTo>
                <a:cubicBezTo>
                  <a:pt x="43" y="16"/>
                  <a:pt x="51" y="24"/>
                  <a:pt x="51" y="33"/>
                </a:cubicBezTo>
                <a:cubicBezTo>
                  <a:pt x="51" y="42"/>
                  <a:pt x="43" y="50"/>
                  <a:pt x="34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1"/>
                  <a:pt x="33" y="51"/>
                </a:cubicBezTo>
                <a:cubicBezTo>
                  <a:pt x="33" y="57"/>
                  <a:pt x="29" y="63"/>
                  <a:pt x="24" y="65"/>
                </a:cubicBezTo>
                <a:cubicBezTo>
                  <a:pt x="27" y="66"/>
                  <a:pt x="30" y="66"/>
                  <a:pt x="34" y="66"/>
                </a:cubicBezTo>
                <a:cubicBezTo>
                  <a:pt x="52" y="66"/>
                  <a:pt x="67" y="51"/>
                  <a:pt x="67" y="33"/>
                </a:cubicBezTo>
                <a:cubicBezTo>
                  <a:pt x="67" y="15"/>
                  <a:pt x="52" y="0"/>
                  <a:pt x="34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sp>
        <p:nvSpPr>
          <p:cNvPr id="154" name="Freeform 39"/>
          <p:cNvSpPr/>
          <p:nvPr>
            <p:custDataLst>
              <p:tags r:id="rId5"/>
            </p:custDataLst>
          </p:nvPr>
        </p:nvSpPr>
        <p:spPr bwMode="auto">
          <a:xfrm>
            <a:off x="5879853" y="3129053"/>
            <a:ext cx="1382956" cy="1382956"/>
          </a:xfrm>
          <a:custGeom>
            <a:avLst/>
            <a:gdLst>
              <a:gd name="T0" fmla="*/ 34 w 67"/>
              <a:gd name="T1" fmla="*/ 67 h 67"/>
              <a:gd name="T2" fmla="*/ 0 w 67"/>
              <a:gd name="T3" fmla="*/ 33 h 67"/>
              <a:gd name="T4" fmla="*/ 3 w 67"/>
              <a:gd name="T5" fmla="*/ 20 h 67"/>
              <a:gd name="T6" fmla="*/ 17 w 67"/>
              <a:gd name="T7" fmla="*/ 30 h 67"/>
              <a:gd name="T8" fmla="*/ 17 w 67"/>
              <a:gd name="T9" fmla="*/ 33 h 67"/>
              <a:gd name="T10" fmla="*/ 34 w 67"/>
              <a:gd name="T11" fmla="*/ 50 h 67"/>
              <a:gd name="T12" fmla="*/ 51 w 67"/>
              <a:gd name="T13" fmla="*/ 33 h 67"/>
              <a:gd name="T14" fmla="*/ 34 w 67"/>
              <a:gd name="T15" fmla="*/ 17 h 67"/>
              <a:gd name="T16" fmla="*/ 33 w 67"/>
              <a:gd name="T17" fmla="*/ 17 h 67"/>
              <a:gd name="T18" fmla="*/ 33 w 67"/>
              <a:gd name="T19" fmla="*/ 15 h 67"/>
              <a:gd name="T20" fmla="*/ 24 w 67"/>
              <a:gd name="T21" fmla="*/ 1 h 67"/>
              <a:gd name="T22" fmla="*/ 34 w 67"/>
              <a:gd name="T23" fmla="*/ 0 h 67"/>
              <a:gd name="T24" fmla="*/ 67 w 67"/>
              <a:gd name="T25" fmla="*/ 33 h 67"/>
              <a:gd name="T26" fmla="*/ 34 w 67"/>
              <a:gd name="T2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67">
                <a:moveTo>
                  <a:pt x="34" y="67"/>
                </a:moveTo>
                <a:cubicBezTo>
                  <a:pt x="15" y="67"/>
                  <a:pt x="0" y="52"/>
                  <a:pt x="0" y="33"/>
                </a:cubicBezTo>
                <a:cubicBezTo>
                  <a:pt x="0" y="29"/>
                  <a:pt x="1" y="24"/>
                  <a:pt x="3" y="20"/>
                </a:cubicBezTo>
                <a:cubicBezTo>
                  <a:pt x="5" y="26"/>
                  <a:pt x="11" y="30"/>
                  <a:pt x="17" y="30"/>
                </a:cubicBezTo>
                <a:cubicBezTo>
                  <a:pt x="17" y="31"/>
                  <a:pt x="17" y="32"/>
                  <a:pt x="17" y="33"/>
                </a:cubicBezTo>
                <a:cubicBezTo>
                  <a:pt x="17" y="43"/>
                  <a:pt x="24" y="50"/>
                  <a:pt x="34" y="50"/>
                </a:cubicBezTo>
                <a:cubicBezTo>
                  <a:pt x="43" y="50"/>
                  <a:pt x="51" y="43"/>
                  <a:pt x="51" y="33"/>
                </a:cubicBezTo>
                <a:cubicBezTo>
                  <a:pt x="51" y="24"/>
                  <a:pt x="43" y="17"/>
                  <a:pt x="34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6"/>
                  <a:pt x="33" y="16"/>
                  <a:pt x="33" y="15"/>
                </a:cubicBezTo>
                <a:cubicBezTo>
                  <a:pt x="33" y="9"/>
                  <a:pt x="29" y="4"/>
                  <a:pt x="24" y="1"/>
                </a:cubicBezTo>
                <a:cubicBezTo>
                  <a:pt x="27" y="0"/>
                  <a:pt x="30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ubicBezTo>
                  <a:pt x="67" y="52"/>
                  <a:pt x="52" y="67"/>
                  <a:pt x="34" y="67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grpSp>
        <p:nvGrpSpPr>
          <p:cNvPr id="155" name="组合 154"/>
          <p:cNvGrpSpPr/>
          <p:nvPr>
            <p:custDataLst>
              <p:tags r:id="rId6"/>
            </p:custDataLst>
          </p:nvPr>
        </p:nvGrpSpPr>
        <p:grpSpPr>
          <a:xfrm>
            <a:off x="5033567" y="2385980"/>
            <a:ext cx="624371" cy="536670"/>
            <a:chOff x="5481877" y="3723806"/>
            <a:chExt cx="624371" cy="536669"/>
          </a:xfrm>
        </p:grpSpPr>
        <p:sp>
          <p:nvSpPr>
            <p:cNvPr id="156" name="Oval 3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481877" y="3723806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 dirty="0"/>
            </a:p>
          </p:txBody>
        </p:sp>
        <p:sp>
          <p:nvSpPr>
            <p:cNvPr id="157" name="Oval 33"/>
            <p:cNvSpPr>
              <a:spLocks noChangeArrowheads="1"/>
            </p:cNvSpPr>
            <p:nvPr/>
          </p:nvSpPr>
          <p:spPr bwMode="auto">
            <a:xfrm>
              <a:off x="5481877" y="3723806"/>
              <a:ext cx="536669" cy="536669"/>
            </a:xfrm>
            <a:prstGeom prst="ellipse">
              <a:avLst/>
            </a:prstGeom>
            <a:noFill/>
            <a:ln w="4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58" name="TextBox 157"/>
            <p:cNvSpPr txBox="1"/>
            <p:nvPr>
              <p:custDataLst>
                <p:tags r:id="rId8"/>
              </p:custDataLst>
            </p:nvPr>
          </p:nvSpPr>
          <p:spPr>
            <a:xfrm>
              <a:off x="5523450" y="3768332"/>
              <a:ext cx="582798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01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159" name="组合 158"/>
          <p:cNvGrpSpPr/>
          <p:nvPr>
            <p:custDataLst>
              <p:tags r:id="rId9"/>
            </p:custDataLst>
          </p:nvPr>
        </p:nvGrpSpPr>
        <p:grpSpPr>
          <a:xfrm>
            <a:off x="5962418" y="2385980"/>
            <a:ext cx="608913" cy="536670"/>
            <a:chOff x="6410728" y="3723806"/>
            <a:chExt cx="608913" cy="536669"/>
          </a:xfrm>
        </p:grpSpPr>
        <p:sp>
          <p:nvSpPr>
            <p:cNvPr id="160" name="Oval 3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410728" y="3723806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61" name="TextBox 160"/>
            <p:cNvSpPr txBox="1"/>
            <p:nvPr>
              <p:custDataLst>
                <p:tags r:id="rId11"/>
              </p:custDataLst>
            </p:nvPr>
          </p:nvSpPr>
          <p:spPr>
            <a:xfrm>
              <a:off x="6436843" y="3774007"/>
              <a:ext cx="582798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02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162" name="组合 161"/>
          <p:cNvGrpSpPr/>
          <p:nvPr>
            <p:custDataLst>
              <p:tags r:id="rId12"/>
            </p:custDataLst>
          </p:nvPr>
        </p:nvGrpSpPr>
        <p:grpSpPr>
          <a:xfrm>
            <a:off x="5962418" y="3170338"/>
            <a:ext cx="608913" cy="536669"/>
            <a:chOff x="6410728" y="4508169"/>
            <a:chExt cx="608913" cy="536669"/>
          </a:xfrm>
        </p:grpSpPr>
        <p:sp>
          <p:nvSpPr>
            <p:cNvPr id="163" name="Oval 40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410728" y="4508169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64" name="TextBox 163"/>
            <p:cNvSpPr txBox="1"/>
            <p:nvPr>
              <p:custDataLst>
                <p:tags r:id="rId14"/>
              </p:custDataLst>
            </p:nvPr>
          </p:nvSpPr>
          <p:spPr>
            <a:xfrm>
              <a:off x="6436843" y="4545670"/>
              <a:ext cx="582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165" name="组合 164"/>
          <p:cNvGrpSpPr/>
          <p:nvPr>
            <p:custDataLst>
              <p:tags r:id="rId15"/>
            </p:custDataLst>
          </p:nvPr>
        </p:nvGrpSpPr>
        <p:grpSpPr>
          <a:xfrm>
            <a:off x="5033567" y="3170338"/>
            <a:ext cx="619238" cy="536669"/>
            <a:chOff x="5481877" y="4508169"/>
            <a:chExt cx="619238" cy="536669"/>
          </a:xfrm>
        </p:grpSpPr>
        <p:sp>
          <p:nvSpPr>
            <p:cNvPr id="166" name="Oval 3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481877" y="4508169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67" name="TextBox 166"/>
            <p:cNvSpPr txBox="1"/>
            <p:nvPr>
              <p:custDataLst>
                <p:tags r:id="rId17"/>
              </p:custDataLst>
            </p:nvPr>
          </p:nvSpPr>
          <p:spPr>
            <a:xfrm>
              <a:off x="5518317" y="4545670"/>
              <a:ext cx="582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04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8475430" y="1872756"/>
            <a:ext cx="2232248" cy="15284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全面深入了解数据库、计网、操作系统和算法能力，熟练掌握程序开发技能，具备项目开发所需的必要能力。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持续关注时兴技术和项目，为搭建更优秀的云端平台助力。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TextBox 168"/>
          <p:cNvSpPr txBox="1"/>
          <p:nvPr>
            <p:custDataLst>
              <p:tags r:id="rId18"/>
            </p:custDataLst>
          </p:nvPr>
        </p:nvSpPr>
        <p:spPr>
          <a:xfrm>
            <a:off x="8444230" y="1524635"/>
            <a:ext cx="1833880" cy="368935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02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技术学习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grpSp>
        <p:nvGrpSpPr>
          <p:cNvPr id="170" name="组合 169"/>
          <p:cNvGrpSpPr/>
          <p:nvPr>
            <p:custDataLst>
              <p:tags r:id="rId19"/>
            </p:custDataLst>
          </p:nvPr>
        </p:nvGrpSpPr>
        <p:grpSpPr>
          <a:xfrm flipH="1">
            <a:off x="7504459" y="1748785"/>
            <a:ext cx="897079" cy="465639"/>
            <a:chOff x="10968080" y="2834540"/>
            <a:chExt cx="1020324" cy="465639"/>
          </a:xfrm>
        </p:grpSpPr>
        <p:grpSp>
          <p:nvGrpSpPr>
            <p:cNvPr id="171" name="组合 170"/>
            <p:cNvGrpSpPr/>
            <p:nvPr/>
          </p:nvGrpSpPr>
          <p:grpSpPr>
            <a:xfrm flipH="1" flipV="1">
              <a:off x="10968082" y="3062876"/>
              <a:ext cx="1020322" cy="129707"/>
              <a:chOff x="3407502" y="4686698"/>
              <a:chExt cx="1055154" cy="60148"/>
            </a:xfrm>
          </p:grpSpPr>
          <p:cxnSp>
            <p:nvCxnSpPr>
              <p:cNvPr id="175" name="直接连接符 174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3407502" y="4686698"/>
                <a:ext cx="140752" cy="601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3548256" y="4746846"/>
                <a:ext cx="9144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组合 171"/>
            <p:cNvGrpSpPr/>
            <p:nvPr/>
          </p:nvGrpSpPr>
          <p:grpSpPr>
            <a:xfrm>
              <a:off x="10968080" y="2834540"/>
              <a:ext cx="45720" cy="465639"/>
              <a:chOff x="3034140" y="2463978"/>
              <a:chExt cx="45720" cy="465639"/>
            </a:xfrm>
          </p:grpSpPr>
          <p:cxnSp>
            <p:nvCxnSpPr>
              <p:cNvPr id="173" name="直接连接符 172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3058867" y="2463978"/>
                <a:ext cx="0" cy="46563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椭圆 173"/>
              <p:cNvSpPr/>
              <p:nvPr>
                <p:custDataLst>
                  <p:tags r:id="rId23"/>
                </p:custDataLst>
              </p:nvPr>
            </p:nvSpPr>
            <p:spPr>
              <a:xfrm>
                <a:off x="3034140" y="2666319"/>
                <a:ext cx="45720" cy="4572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7" name="组合 176"/>
          <p:cNvGrpSpPr/>
          <p:nvPr>
            <p:custDataLst>
              <p:tags r:id="rId24"/>
            </p:custDataLst>
          </p:nvPr>
        </p:nvGrpSpPr>
        <p:grpSpPr>
          <a:xfrm flipH="1" flipV="1">
            <a:off x="7450789" y="4046368"/>
            <a:ext cx="897079" cy="465640"/>
            <a:chOff x="10968080" y="2834540"/>
            <a:chExt cx="1020324" cy="465639"/>
          </a:xfrm>
        </p:grpSpPr>
        <p:grpSp>
          <p:nvGrpSpPr>
            <p:cNvPr id="178" name="组合 177"/>
            <p:cNvGrpSpPr/>
            <p:nvPr/>
          </p:nvGrpSpPr>
          <p:grpSpPr>
            <a:xfrm flipH="1" flipV="1">
              <a:off x="10968082" y="3062876"/>
              <a:ext cx="1020322" cy="129707"/>
              <a:chOff x="3407502" y="4686698"/>
              <a:chExt cx="1055154" cy="60148"/>
            </a:xfrm>
          </p:grpSpPr>
          <p:cxnSp>
            <p:nvCxnSpPr>
              <p:cNvPr id="182" name="直接连接符 181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3407502" y="4686698"/>
                <a:ext cx="140752" cy="601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3548256" y="4746846"/>
                <a:ext cx="9144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合 178"/>
            <p:cNvGrpSpPr/>
            <p:nvPr/>
          </p:nvGrpSpPr>
          <p:grpSpPr>
            <a:xfrm>
              <a:off x="10968080" y="2834540"/>
              <a:ext cx="45720" cy="465639"/>
              <a:chOff x="3034140" y="2463978"/>
              <a:chExt cx="45720" cy="465639"/>
            </a:xfrm>
          </p:grpSpPr>
          <p:cxnSp>
            <p:nvCxnSpPr>
              <p:cNvPr id="180" name="直接连接符 179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3058867" y="2463978"/>
                <a:ext cx="0" cy="46563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椭圆 180"/>
              <p:cNvSpPr/>
              <p:nvPr>
                <p:custDataLst>
                  <p:tags r:id="rId28"/>
                </p:custDataLst>
              </p:nvPr>
            </p:nvSpPr>
            <p:spPr>
              <a:xfrm>
                <a:off x="3034140" y="2666319"/>
                <a:ext cx="45720" cy="45720"/>
              </a:xfrm>
              <a:prstGeom prst="ellips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84" name="TextBox 183"/>
          <p:cNvSpPr txBox="1"/>
          <p:nvPr/>
        </p:nvSpPr>
        <p:spPr>
          <a:xfrm>
            <a:off x="8488301" y="4154205"/>
            <a:ext cx="2232248" cy="128905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深入研究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高级开发技术，能够深入理解业务需求并提供专业的技术解决方案，以成为一名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高级工程师或软件架构师为目标。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6" name="组合 185"/>
          <p:cNvGrpSpPr/>
          <p:nvPr>
            <p:custDataLst>
              <p:tags r:id="rId29"/>
            </p:custDataLst>
          </p:nvPr>
        </p:nvGrpSpPr>
        <p:grpSpPr>
          <a:xfrm>
            <a:off x="3101012" y="1679900"/>
            <a:ext cx="1020325" cy="2832113"/>
            <a:chOff x="3549319" y="3017729"/>
            <a:chExt cx="1020324" cy="2832113"/>
          </a:xfrm>
        </p:grpSpPr>
        <p:grpSp>
          <p:nvGrpSpPr>
            <p:cNvPr id="187" name="组合 186"/>
            <p:cNvGrpSpPr/>
            <p:nvPr/>
          </p:nvGrpSpPr>
          <p:grpSpPr>
            <a:xfrm flipH="1" flipV="1">
              <a:off x="3549321" y="3246065"/>
              <a:ext cx="1020322" cy="129707"/>
              <a:chOff x="3407502" y="4686698"/>
              <a:chExt cx="1055154" cy="60148"/>
            </a:xfrm>
          </p:grpSpPr>
          <p:cxnSp>
            <p:nvCxnSpPr>
              <p:cNvPr id="198" name="直接连接符 197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3407502" y="4686698"/>
                <a:ext cx="140752" cy="601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3548256" y="4746846"/>
                <a:ext cx="9144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组合 187"/>
            <p:cNvGrpSpPr/>
            <p:nvPr/>
          </p:nvGrpSpPr>
          <p:grpSpPr>
            <a:xfrm>
              <a:off x="3549319" y="3017729"/>
              <a:ext cx="45720" cy="465639"/>
              <a:chOff x="3034140" y="2463978"/>
              <a:chExt cx="45720" cy="465639"/>
            </a:xfrm>
          </p:grpSpPr>
          <p:cxnSp>
            <p:nvCxnSpPr>
              <p:cNvPr id="196" name="直接连接符 195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3058867" y="2463978"/>
                <a:ext cx="0" cy="46563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椭圆 196"/>
              <p:cNvSpPr/>
              <p:nvPr>
                <p:custDataLst>
                  <p:tags r:id="rId33"/>
                </p:custDataLst>
              </p:nvPr>
            </p:nvSpPr>
            <p:spPr>
              <a:xfrm>
                <a:off x="3034140" y="2666319"/>
                <a:ext cx="45720" cy="45720"/>
              </a:xfrm>
              <a:prstGeom prst="ellipse">
                <a:avLst/>
              </a:prstGeom>
              <a:solidFill>
                <a:srgbClr val="00A4A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 flipV="1">
              <a:off x="3572178" y="5384202"/>
              <a:ext cx="994721" cy="465640"/>
              <a:chOff x="10968080" y="2834540"/>
              <a:chExt cx="1020324" cy="465639"/>
            </a:xfrm>
          </p:grpSpPr>
          <p:grpSp>
            <p:nvGrpSpPr>
              <p:cNvPr id="190" name="组合 189"/>
              <p:cNvGrpSpPr/>
              <p:nvPr/>
            </p:nvGrpSpPr>
            <p:grpSpPr>
              <a:xfrm flipH="1" flipV="1">
                <a:off x="10968082" y="3062876"/>
                <a:ext cx="1020322" cy="129707"/>
                <a:chOff x="3407502" y="4686698"/>
                <a:chExt cx="1055154" cy="60148"/>
              </a:xfrm>
            </p:grpSpPr>
            <p:cxnSp>
              <p:nvCxnSpPr>
                <p:cNvPr id="194" name="直接连接符 193"/>
                <p:cNvCxnSpPr/>
                <p:nvPr>
                  <p:custDataLst>
                    <p:tags r:id="rId34"/>
                  </p:custDataLst>
                </p:nvPr>
              </p:nvCxnSpPr>
              <p:spPr>
                <a:xfrm>
                  <a:off x="3407502" y="4686698"/>
                  <a:ext cx="140752" cy="60148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>
                  <p:custDataLst>
                    <p:tags r:id="rId35"/>
                  </p:custDataLst>
                </p:nvPr>
              </p:nvCxnSpPr>
              <p:spPr>
                <a:xfrm>
                  <a:off x="3548256" y="4746846"/>
                  <a:ext cx="914400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10968080" y="2834540"/>
                <a:ext cx="45720" cy="465639"/>
                <a:chOff x="3034140" y="2463978"/>
                <a:chExt cx="45720" cy="465639"/>
              </a:xfrm>
            </p:grpSpPr>
            <p:cxnSp>
              <p:nvCxnSpPr>
                <p:cNvPr id="192" name="直接连接符 191"/>
                <p:cNvCxnSpPr/>
                <p:nvPr>
                  <p:custDataLst>
                    <p:tags r:id="rId36"/>
                  </p:custDataLst>
                </p:nvPr>
              </p:nvCxnSpPr>
              <p:spPr>
                <a:xfrm>
                  <a:off x="3058867" y="2463978"/>
                  <a:ext cx="0" cy="46563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椭圆 192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3034140" y="2666319"/>
                  <a:ext cx="45720" cy="45720"/>
                </a:xfrm>
                <a:prstGeom prst="ellipse">
                  <a:avLst/>
                </a:prstGeom>
                <a:solidFill>
                  <a:srgbClr val="00CC6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00" name="组合 199"/>
          <p:cNvGrpSpPr/>
          <p:nvPr>
            <p:custDataLst>
              <p:tags r:id="rId38"/>
            </p:custDataLst>
          </p:nvPr>
        </p:nvGrpSpPr>
        <p:grpSpPr>
          <a:xfrm>
            <a:off x="804963" y="1411749"/>
            <a:ext cx="2232248" cy="4534368"/>
            <a:chOff x="1253273" y="2749583"/>
            <a:chExt cx="2232248" cy="4534368"/>
          </a:xfrm>
        </p:grpSpPr>
        <p:sp>
          <p:nvSpPr>
            <p:cNvPr id="201" name="TextBox 200"/>
            <p:cNvSpPr txBox="1"/>
            <p:nvPr/>
          </p:nvSpPr>
          <p:spPr>
            <a:xfrm>
              <a:off x="1253273" y="3138081"/>
              <a:ext cx="2232248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专注于方案设计、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开发以及运维工作。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TextBox 201"/>
            <p:cNvSpPr txBox="1"/>
            <p:nvPr>
              <p:custDataLst>
                <p:tags r:id="rId39"/>
              </p:custDataLst>
            </p:nvPr>
          </p:nvSpPr>
          <p:spPr>
            <a:xfrm>
              <a:off x="1881288" y="2749583"/>
              <a:ext cx="1604010" cy="36893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01 </a:t>
              </a: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职业定位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253273" y="5514206"/>
              <a:ext cx="2232248" cy="1769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全面理解新系统设计方案，为后续团队协作进行新系统开发打下坚实基础。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团队协作与个人分工相结合，确定自己所负责开发的功能模块，在妥善沟通的前提下，进行方案设计和程序开发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TextBox 203"/>
            <p:cNvSpPr txBox="1"/>
            <p:nvPr>
              <p:custDataLst>
                <p:tags r:id="rId40"/>
              </p:custDataLst>
            </p:nvPr>
          </p:nvSpPr>
          <p:spPr>
            <a:xfrm>
              <a:off x="1888273" y="5151153"/>
              <a:ext cx="1597025" cy="36893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  <a:sym typeface="+mn-ea"/>
                </a:rPr>
                <a:t>03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  <a:sym typeface="+mn-ea"/>
                </a:rPr>
                <a:t>短期目标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sp>
        <p:nvSpPr>
          <p:cNvPr id="205" name="矩形 204"/>
          <p:cNvSpPr/>
          <p:nvPr>
            <p:custDataLst>
              <p:tags r:id="rId41"/>
            </p:custDataLst>
          </p:nvPr>
        </p:nvSpPr>
        <p:spPr>
          <a:xfrm>
            <a:off x="5621843" y="2897838"/>
            <a:ext cx="309617" cy="247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p>
            <a:pPr algn="ctr"/>
            <a:endParaRPr lang="zh-CN" altLang="en-US"/>
          </a:p>
        </p:txBody>
      </p:sp>
      <p:sp>
        <p:nvSpPr>
          <p:cNvPr id="2" name="TextBox 168"/>
          <p:cNvSpPr txBox="1"/>
          <p:nvPr>
            <p:custDataLst>
              <p:tags r:id="rId42"/>
            </p:custDataLst>
          </p:nvPr>
        </p:nvSpPr>
        <p:spPr>
          <a:xfrm>
            <a:off x="8568055" y="3813175"/>
            <a:ext cx="1529715" cy="368935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04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长期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bldLvl="0" animBg="1"/>
      <p:bldP spid="151" grpId="0" bldLvl="0" animBg="1"/>
      <p:bldP spid="152" grpId="0" bldLvl="0" animBg="1"/>
      <p:bldP spid="153" grpId="0" bldLvl="0" animBg="1"/>
      <p:bldP spid="154" grpId="0" bldLvl="0" animBg="1"/>
      <p:bldP spid="168" grpId="0"/>
      <p:bldP spid="169" grpId="0"/>
      <p:bldP spid="184" grpId="0"/>
      <p:bldP spid="205" grpId="0" bldLvl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我的建议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3312120" y="2088274"/>
            <a:ext cx="4837008" cy="103528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0594" tIns="35296" rIns="70594" bIns="35296"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615754" y="4029880"/>
            <a:ext cx="4837008" cy="103528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0594" tIns="35296" rIns="70594" bIns="35296" rtlCol="0" anchor="ctr"/>
          <a:p>
            <a:pPr algn="ctr"/>
            <a:endParaRPr lang="zh-CN" altLang="en-US"/>
          </a:p>
        </p:txBody>
      </p:sp>
      <p:sp>
        <p:nvSpPr>
          <p:cNvPr id="55" name="椭圆 64"/>
          <p:cNvSpPr>
            <a:spLocks noChangeArrowheads="1"/>
          </p:cNvSpPr>
          <p:nvPr/>
        </p:nvSpPr>
        <p:spPr bwMode="auto">
          <a:xfrm>
            <a:off x="1286332" y="3613279"/>
            <a:ext cx="1604454" cy="1604039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0594" tIns="35296" rIns="70594" bIns="35296" anchor="ctr"/>
          <a:p>
            <a:pPr algn="ctr"/>
            <a:r>
              <a:rPr 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建议二</a:t>
            </a:r>
            <a:endParaRPr 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25572" y="2197376"/>
            <a:ext cx="4559018" cy="549275"/>
          </a:xfrm>
          <a:prstGeom prst="rect">
            <a:avLst/>
          </a:prstGeom>
          <a:noFill/>
        </p:spPr>
        <p:txBody>
          <a:bodyPr wrap="square" lIns="70594" tIns="35296" rIns="70594" bIns="35296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文档维护：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日常开发过程中，容易忽略相关文档的跟进和更新，导致出现问题时，难以进行问题溯源。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64"/>
          <p:cNvSpPr>
            <a:spLocks noChangeArrowheads="1"/>
          </p:cNvSpPr>
          <p:nvPr/>
        </p:nvSpPr>
        <p:spPr bwMode="auto">
          <a:xfrm>
            <a:off x="7820466" y="1453073"/>
            <a:ext cx="1604454" cy="1604039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0594" tIns="35296" rIns="70594" bIns="35296" anchor="ctr"/>
          <a:p>
            <a:pPr algn="ctr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建议一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/>
        </p:nvSpPr>
        <p:spPr>
          <a:xfrm>
            <a:off x="720134" y="360089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0000" lnSpcReduction="10000"/>
          </a:bodyPr>
          <a:lstStyle>
            <a:lvl1pPr algn="l" defTabSz="8642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spc="1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我的建议</a:t>
            </a:r>
            <a:endParaRPr lang="zh-CN" altLang="en-US"/>
          </a:p>
        </p:txBody>
      </p:sp>
      <p:sp>
        <p:nvSpPr>
          <p:cNvPr id="2" name="TextBox 55"/>
          <p:cNvSpPr txBox="1"/>
          <p:nvPr/>
        </p:nvSpPr>
        <p:spPr>
          <a:xfrm>
            <a:off x="3023642" y="4133491"/>
            <a:ext cx="4559018" cy="788670"/>
          </a:xfrm>
          <a:prstGeom prst="rect">
            <a:avLst/>
          </a:prstGeom>
          <a:noFill/>
        </p:spPr>
        <p:txBody>
          <a:bodyPr wrap="square" lIns="70594" tIns="35296" rIns="70594" bIns="35296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日常管理规范化、系统化：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部门中的一些人为事务管理虽然具备较高的灵活性，但也容易导致纰漏，因此需要对管理进行规范化和系统化，建立一套合理的管理程序及过程记录。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2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 bldLvl="0" animBg="1"/>
      <p:bldP spid="55" grpId="0" bldLvl="0" animBg="1"/>
      <p:bldP spid="55" grpId="1" bldLvl="0" animBg="1"/>
      <p:bldP spid="56" grpId="0"/>
      <p:bldP spid="57" grpId="0" bldLvl="0" animBg="1"/>
      <p:bldP spid="57" grpId="1" bldLvl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自我介绍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lstStyle/>
          <a:p>
            <a:r>
              <a:rPr lang="zh-CN" sz="3335" dirty="0"/>
              <a:t>自我介绍</a:t>
            </a:r>
            <a:endParaRPr lang="zh-CN" sz="3335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aphicFrame>
        <p:nvGraphicFramePr>
          <p:cNvPr id="34" name="表格 33"/>
          <p:cNvGraphicFramePr/>
          <p:nvPr>
            <p:custDataLst>
              <p:tags r:id="rId1"/>
            </p:custDataLst>
          </p:nvPr>
        </p:nvGraphicFramePr>
        <p:xfrm>
          <a:off x="720090" y="1583690"/>
          <a:ext cx="6482080" cy="156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040"/>
                <a:gridCol w="3241040"/>
              </a:tblGrid>
              <a:tr h="350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姓名：</a:t>
                      </a:r>
                      <a:r>
                        <a:rPr lang="en-US" altLang="zh-CN" sz="16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张毅</a:t>
                      </a:r>
                      <a:endParaRPr lang="en-US" altLang="zh-CN" sz="160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家乡</a:t>
                      </a:r>
                      <a:r>
                        <a:rPr lang="en-US" altLang="zh-CN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zh-CN" altLang="en-US" sz="16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邳州碾庄</a:t>
                      </a:r>
                      <a:endParaRPr lang="zh-CN" altLang="en-US" sz="1600" b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607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政治面貌</a:t>
                      </a:r>
                      <a:r>
                        <a:rPr lang="zh-CN" altLang="en-US" sz="16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：党员</a:t>
                      </a:r>
                      <a:endParaRPr lang="zh-CN" altLang="en-US" sz="160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部门</a:t>
                      </a:r>
                      <a:r>
                        <a:rPr lang="en-US" altLang="zh-CN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zh-CN" altLang="en-US" sz="1600" b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矿山智能化所</a:t>
                      </a:r>
                      <a:endParaRPr lang="zh-CN" altLang="en-US" sz="1600" b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607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岗位</a:t>
                      </a:r>
                      <a:r>
                        <a:rPr lang="en-US" altLang="zh-CN" sz="16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zh-CN" altLang="en-US" sz="16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控制软件开发</a:t>
                      </a:r>
                      <a:endParaRPr lang="zh-CN" altLang="en-US" sz="1600" b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 b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8" name="矩形 37"/>
          <p:cNvSpPr/>
          <p:nvPr/>
        </p:nvSpPr>
        <p:spPr>
          <a:xfrm>
            <a:off x="3672205" y="359473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39280" y="217106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9280" y="360997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939280" y="432816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3672205" y="5045710"/>
            <a:ext cx="6465570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72205" y="216471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>
              <a:buClrTx/>
              <a:buSzTx/>
              <a:buFontTx/>
            </a:pP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39280" y="145542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>
              <a:buClrTx/>
              <a:buSzTx/>
              <a:buFontTx/>
            </a:pP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5945" y="3816350"/>
            <a:ext cx="5975350" cy="1813560"/>
            <a:chOff x="903" y="6816"/>
            <a:chExt cx="9410" cy="2856"/>
          </a:xfrm>
        </p:grpSpPr>
        <p:sp>
          <p:nvSpPr>
            <p:cNvPr id="8" name="圆角矩形 7"/>
            <p:cNvSpPr/>
            <p:nvPr/>
          </p:nvSpPr>
          <p:spPr>
            <a:xfrm>
              <a:off x="903" y="6816"/>
              <a:ext cx="9411" cy="2857"/>
            </a:xfrm>
            <a:prstGeom prst="roundRect">
              <a:avLst/>
            </a:prstGeom>
            <a:ln w="6350" cap="flat" cmpd="sng" algn="ctr">
              <a:solidFill>
                <a:prstClr val="black"/>
              </a:solidFill>
              <a:prstDash val="dash"/>
              <a:miter lim="800000"/>
            </a:ln>
          </p:spPr>
          <p:style>
            <a:lnRef idx="0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74" y="7106"/>
              <a:ext cx="80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2017.9~2021.6</a:t>
              </a: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，本科就读于嘉兴学院，机械自动化专业转入软件工程专业。</a:t>
              </a:r>
              <a:endPara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74" y="8451"/>
              <a:ext cx="80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2021.9~2024.3</a:t>
              </a: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，硕士就读于南京航空航天大学，计算机技术专业，研究方向为数据挖掘。</a:t>
              </a:r>
              <a:endPara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27875" y="4535805"/>
            <a:ext cx="400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日于研究总院正式入职！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920" y="1449705"/>
            <a:ext cx="3128010" cy="2346325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2447925" y="1102360"/>
            <a:ext cx="159829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47925" y="3281045"/>
            <a:ext cx="159829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成长轨迹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我的学习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390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5"/>
              <a:t>我的学习</a:t>
            </a:r>
            <a:r>
              <a:rPr lang="en-US" altLang="zh-CN" sz="3335"/>
              <a:t> | </a:t>
            </a:r>
            <a:r>
              <a:rPr lang="zh-CN" altLang="en-US" sz="3335"/>
              <a:t>新生专属</a:t>
            </a:r>
            <a:endParaRPr lang="zh-CN" altLang="en-US" sz="3335"/>
          </a:p>
        </p:txBody>
      </p:sp>
      <p:pic>
        <p:nvPicPr>
          <p:cNvPr id="8" name="图片 7" descr="da4e3ee862e2df1ff5c87fd2fb1495e"/>
          <p:cNvPicPr/>
          <p:nvPr/>
        </p:nvPicPr>
        <p:blipFill>
          <a:blip r:embed="rId1"/>
          <a:stretch>
            <a:fillRect/>
          </a:stretch>
        </p:blipFill>
        <p:spPr>
          <a:xfrm>
            <a:off x="4319905" y="1440180"/>
            <a:ext cx="2880000" cy="1800000"/>
          </a:xfrm>
          <a:prstGeom prst="rect">
            <a:avLst/>
          </a:prstGeom>
        </p:spPr>
      </p:pic>
      <p:pic>
        <p:nvPicPr>
          <p:cNvPr id="9" name="图片 8" descr="bcde48b3ed86fb37b2f53ebcda8b0b2"/>
          <p:cNvPicPr/>
          <p:nvPr/>
        </p:nvPicPr>
        <p:blipFill>
          <a:blip r:embed="rId2"/>
          <a:stretch>
            <a:fillRect/>
          </a:stretch>
        </p:blipFill>
        <p:spPr>
          <a:xfrm>
            <a:off x="2160270" y="4320540"/>
            <a:ext cx="2880000" cy="1800000"/>
          </a:xfrm>
          <a:prstGeom prst="rect">
            <a:avLst/>
          </a:prstGeom>
        </p:spPr>
      </p:pic>
      <p:pic>
        <p:nvPicPr>
          <p:cNvPr id="10" name="图片 9" descr="44a0bed06c6f7acd3bfcb0294aba46b"/>
          <p:cNvPicPr/>
          <p:nvPr/>
        </p:nvPicPr>
        <p:blipFill>
          <a:blip r:embed="rId3"/>
          <a:stretch>
            <a:fillRect/>
          </a:stretch>
        </p:blipFill>
        <p:spPr>
          <a:xfrm>
            <a:off x="7910830" y="1440180"/>
            <a:ext cx="2880000" cy="1800000"/>
          </a:xfrm>
          <a:prstGeom prst="rect">
            <a:avLst/>
          </a:prstGeom>
        </p:spPr>
      </p:pic>
      <p:pic>
        <p:nvPicPr>
          <p:cNvPr id="171" name="Picture 3"/>
          <p:cNvPicPr>
            <a:picLocks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2" y="1440027"/>
            <a:ext cx="288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 descr="4fd29e00b46ee6f00949f3c357ff6ec"/>
          <p:cNvPicPr/>
          <p:nvPr/>
        </p:nvPicPr>
        <p:blipFill>
          <a:blip r:embed="rId6"/>
          <a:stretch>
            <a:fillRect/>
          </a:stretch>
        </p:blipFill>
        <p:spPr>
          <a:xfrm>
            <a:off x="6480175" y="4320540"/>
            <a:ext cx="2880000" cy="18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67790" y="1102995"/>
            <a:ext cx="16052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内训：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企业文化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68240" y="1102995"/>
            <a:ext cx="16052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军训：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意志磨练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23910" y="1102995"/>
            <a:ext cx="16052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拉练：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体能训练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93975" y="3960495"/>
            <a:ext cx="20116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节目排练：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团结愉悦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11975" y="3983355"/>
            <a:ext cx="20116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电工培训：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额外技能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内容占位符 12"/>
          <p:cNvSpPr>
            <a:spLocks noGrp="1"/>
          </p:cNvSpPr>
          <p:nvPr>
            <p:ph idx="4294967295"/>
          </p:nvPr>
        </p:nvSpPr>
        <p:spPr>
          <a:xfrm>
            <a:off x="723900" y="1944370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项目背景</a:t>
            </a:r>
            <a:r>
              <a:rPr lang="zh-CN" altLang="en-US" sz="1400"/>
              <a:t>：</a:t>
            </a:r>
            <a:r>
              <a:rPr lang="zh-CN" altLang="en-US" sz="1200"/>
              <a:t>矿产资源是社会经济发展的重要命脉，但开采一直以来面临着安全、效率、驾驶员短缺等方面的挑战。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项目目标</a:t>
            </a:r>
            <a:r>
              <a:rPr lang="zh-CN" altLang="en-US" sz="1400"/>
              <a:t>：</a:t>
            </a:r>
            <a:r>
              <a:rPr lang="zh-CN" altLang="en-US" sz="1200"/>
              <a:t>徐工露天矿山无人化运输系统以商业化运营为目标，实现安全员下车常态化作业，综合效率与有人驾驶持平甚至超越，解决露天矿无人驾驶面临的安全、效率、可靠性等难题。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日常业务</a:t>
            </a:r>
            <a:r>
              <a:rPr lang="zh-CN" altLang="en-US" sz="1400"/>
              <a:t>：</a:t>
            </a:r>
            <a:r>
              <a:rPr lang="zh-CN" altLang="en-US" sz="1200"/>
              <a:t>云端系统的开发为整个系统提供灵活且强大的云端支持。在有必要时，还将提高现场协助，解决现场问题。</a:t>
            </a:r>
            <a:endParaRPr lang="zh-CN" altLang="en-US" sz="1200"/>
          </a:p>
        </p:txBody>
      </p:sp>
      <p:sp>
        <p:nvSpPr>
          <p:cNvPr id="14" name="内容占位符 13"/>
          <p:cNvSpPr>
            <a:spLocks noGrp="1"/>
          </p:cNvSpPr>
          <p:nvPr>
            <p:ph idx="4294967295"/>
          </p:nvPr>
        </p:nvSpPr>
        <p:spPr>
          <a:xfrm>
            <a:off x="4326890" y="1944370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1"/>
              <a:t>Spring</a:t>
            </a:r>
            <a:r>
              <a:rPr lang="zh-CN" altLang="en-US" sz="1400" b="1"/>
              <a:t>生态系统</a:t>
            </a:r>
            <a:r>
              <a:rPr lang="zh-CN" altLang="en-US" sz="1600"/>
              <a:t>：</a:t>
            </a:r>
            <a:r>
              <a:rPr lang="zh-CN" altLang="en-US" sz="1200"/>
              <a:t>对</a:t>
            </a:r>
            <a:r>
              <a:rPr lang="en-US" altLang="zh-CN" sz="1200"/>
              <a:t>Spring Boot</a:t>
            </a:r>
            <a:r>
              <a:rPr lang="zh-CN" altLang="en-US" sz="1200"/>
              <a:t>和</a:t>
            </a:r>
            <a:r>
              <a:rPr lang="en-US" altLang="zh-CN" sz="1200"/>
              <a:t>Spring Cloud</a:t>
            </a:r>
            <a:r>
              <a:rPr lang="zh-CN" altLang="en-US" sz="1200"/>
              <a:t>等有了深入的了解，项目中依赖注入、配置管理等相关知识有了一定的掌握。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数据存储</a:t>
            </a:r>
            <a:r>
              <a:rPr lang="zh-CN" altLang="en-US" sz="1600"/>
              <a:t>：</a:t>
            </a:r>
            <a:r>
              <a:rPr lang="zh-CN" altLang="en-US" sz="1200"/>
              <a:t>学习了</a:t>
            </a:r>
            <a:r>
              <a:rPr lang="en-US" altLang="zh-CN" sz="1200"/>
              <a:t>postgres</a:t>
            </a:r>
            <a:r>
              <a:rPr lang="zh-CN" altLang="en-US" sz="1200"/>
              <a:t>、</a:t>
            </a:r>
            <a:r>
              <a:rPr lang="en-US" altLang="zh-CN" sz="1200"/>
              <a:t>redis</a:t>
            </a:r>
            <a:r>
              <a:rPr lang="zh-CN" altLang="en-US" sz="1200"/>
              <a:t>和</a:t>
            </a:r>
            <a:r>
              <a:rPr lang="en-US" altLang="zh-CN" sz="1200"/>
              <a:t>ElasticSearch</a:t>
            </a:r>
            <a:r>
              <a:rPr lang="zh-CN" altLang="en-US" sz="1200"/>
              <a:t>等数据存储技术的使用，在</a:t>
            </a:r>
            <a:r>
              <a:rPr lang="en-US" altLang="zh-CN" sz="1200"/>
              <a:t>Java</a:t>
            </a:r>
            <a:r>
              <a:rPr lang="zh-CN" altLang="en-US" sz="1200"/>
              <a:t>中可以熟练地进性连接和操作。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消息队列</a:t>
            </a:r>
            <a:r>
              <a:rPr lang="zh-CN" altLang="en-US" sz="1600"/>
              <a:t>：从</a:t>
            </a:r>
            <a:r>
              <a:rPr lang="zh-CN" altLang="en-US" sz="1200"/>
              <a:t>Kafka和Mqtt的搭建到使用。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性能优化</a:t>
            </a:r>
            <a:r>
              <a:rPr lang="zh-CN" altLang="en-US" sz="1600"/>
              <a:t>：</a:t>
            </a:r>
            <a:r>
              <a:rPr lang="zh-CN" altLang="en-US" sz="1200"/>
              <a:t>学习并发编程，使用线程池管理线程，优化程序性能。</a:t>
            </a:r>
            <a:endParaRPr lang="zh-CN" altLang="en-US" sz="1200"/>
          </a:p>
        </p:txBody>
      </p:sp>
      <p:sp>
        <p:nvSpPr>
          <p:cNvPr id="15" name="内容占位符 14"/>
          <p:cNvSpPr>
            <a:spLocks noGrp="1"/>
          </p:cNvSpPr>
          <p:nvPr>
            <p:ph idx="4294967295"/>
          </p:nvPr>
        </p:nvSpPr>
        <p:spPr>
          <a:xfrm>
            <a:off x="7882890" y="2016125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环境搭建</a:t>
            </a:r>
            <a:r>
              <a:rPr lang="zh-CN" altLang="en-US" sz="1400"/>
              <a:t>：</a:t>
            </a:r>
            <a:r>
              <a:rPr lang="zh-CN" altLang="en-US" sz="1200"/>
              <a:t>熟练使用</a:t>
            </a:r>
            <a:r>
              <a:rPr lang="en-US" altLang="zh-CN" sz="1200"/>
              <a:t>Linux</a:t>
            </a:r>
            <a:r>
              <a:rPr lang="zh-CN" altLang="en-US" sz="1200"/>
              <a:t>命令以及</a:t>
            </a:r>
            <a:r>
              <a:rPr lang="en-US" altLang="zh-CN" sz="1200"/>
              <a:t>docker</a:t>
            </a:r>
            <a:r>
              <a:rPr lang="zh-CN" altLang="en-US" sz="1200"/>
              <a:t>进行环境搭建，以及部署服务。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部署工具</a:t>
            </a:r>
            <a:r>
              <a:rPr lang="zh-CN" altLang="en-US" sz="1400"/>
              <a:t>：</a:t>
            </a:r>
            <a:r>
              <a:rPr lang="zh-CN" altLang="en-US" sz="1200"/>
              <a:t>学会使用</a:t>
            </a:r>
            <a:r>
              <a:rPr lang="en-US" altLang="zh-CN" sz="1200"/>
              <a:t>shell</a:t>
            </a:r>
            <a:r>
              <a:rPr lang="zh-CN" altLang="en-US" sz="1200"/>
              <a:t>脚本、</a:t>
            </a:r>
            <a:r>
              <a:rPr lang="en-US" altLang="zh-CN" sz="1200"/>
              <a:t>ansible-playbook</a:t>
            </a:r>
            <a:r>
              <a:rPr lang="zh-CN" altLang="en-US" sz="1200"/>
              <a:t>脚本编写服务部署程序，对</a:t>
            </a:r>
            <a:r>
              <a:rPr lang="en-US" altLang="zh-CN" sz="1200"/>
              <a:t>Jenkins</a:t>
            </a:r>
            <a:r>
              <a:rPr lang="zh-CN" altLang="en-US" sz="1200"/>
              <a:t>发布程序也有一定的了解。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监控与日志管理</a:t>
            </a:r>
            <a:r>
              <a:rPr lang="zh-CN" altLang="en-US" sz="1400"/>
              <a:t>：</a:t>
            </a:r>
            <a:r>
              <a:rPr lang="zh-CN" altLang="en-US" sz="1200"/>
              <a:t>监控应用性能和运行状况，使用日志分析与故障排除。</a:t>
            </a:r>
            <a:endParaRPr lang="zh-CN" altLang="en-US" sz="1200"/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390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5"/>
              <a:t>我的学习</a:t>
            </a:r>
            <a:r>
              <a:rPr lang="en-US" altLang="zh-CN" sz="3335"/>
              <a:t> | </a:t>
            </a:r>
            <a:r>
              <a:rPr lang="zh-CN" altLang="en-US" sz="3335"/>
              <a:t>工作必需</a:t>
            </a:r>
            <a:endParaRPr lang="zh-CN" altLang="en-US" sz="3335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 rot="16200000">
            <a:off x="1889772" y="88638"/>
            <a:ext cx="540000" cy="2880000"/>
            <a:chOff x="1967563" y="1490979"/>
            <a:chExt cx="1296386" cy="4011042"/>
          </a:xfrm>
        </p:grpSpPr>
        <p:sp>
          <p:nvSpPr>
            <p:cNvPr id="19" name="矩形 18"/>
            <p:cNvSpPr/>
            <p:nvPr>
              <p:custDataLst>
                <p:tags r:id="rId2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rgbClr val="F7C13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1967563" y="2505379"/>
              <a:ext cx="1296386" cy="96068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TextBox 85"/>
          <p:cNvSpPr txBox="1"/>
          <p:nvPr>
            <p:custDataLst>
              <p:tags r:id="rId4"/>
            </p:custDataLst>
          </p:nvPr>
        </p:nvSpPr>
        <p:spPr>
          <a:xfrm>
            <a:off x="2160270" y="1257935"/>
            <a:ext cx="1440000" cy="54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6"/>
          <p:cNvSpPr txBox="1"/>
          <p:nvPr>
            <p:custDataLst>
              <p:tags r:id="rId5"/>
            </p:custDataLst>
          </p:nvPr>
        </p:nvSpPr>
        <p:spPr>
          <a:xfrm>
            <a:off x="1457960" y="1294130"/>
            <a:ext cx="680085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6"/>
            </p:custDataLst>
          </p:nvPr>
        </p:nvGrpSpPr>
        <p:grpSpPr>
          <a:xfrm rot="16200000">
            <a:off x="5496890" y="88955"/>
            <a:ext cx="540000" cy="2880000"/>
            <a:chOff x="1967563" y="1490979"/>
            <a:chExt cx="1298021" cy="4011042"/>
          </a:xfrm>
        </p:grpSpPr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8"/>
              </p:custDataLst>
            </p:nvPr>
          </p:nvSpPr>
          <p:spPr>
            <a:xfrm>
              <a:off x="1969198" y="2495530"/>
              <a:ext cx="1296386" cy="101619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>
            <p:custDataLst>
              <p:tags r:id="rId9"/>
            </p:custDataLst>
          </p:nvPr>
        </p:nvGrpSpPr>
        <p:grpSpPr>
          <a:xfrm rot="16200000">
            <a:off x="9064320" y="88320"/>
            <a:ext cx="540000" cy="2880000"/>
            <a:chOff x="1967563" y="1490979"/>
            <a:chExt cx="1296386" cy="4011042"/>
          </a:xfrm>
        </p:grpSpPr>
        <p:sp>
          <p:nvSpPr>
            <p:cNvPr id="30" name="矩形 29"/>
            <p:cNvSpPr/>
            <p:nvPr>
              <p:custDataLst>
                <p:tags r:id="rId10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rgbClr val="8F919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1"/>
              </p:custDataLst>
            </p:nvPr>
          </p:nvSpPr>
          <p:spPr>
            <a:xfrm>
              <a:off x="1967563" y="2506274"/>
              <a:ext cx="1296386" cy="934716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26"/>
          <p:cNvSpPr txBox="1"/>
          <p:nvPr>
            <p:custDataLst>
              <p:tags r:id="rId12"/>
            </p:custDataLst>
          </p:nvPr>
        </p:nvSpPr>
        <p:spPr>
          <a:xfrm>
            <a:off x="5091430" y="1293495"/>
            <a:ext cx="686435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6"/>
          <p:cNvSpPr txBox="1"/>
          <p:nvPr>
            <p:custDataLst>
              <p:tags r:id="rId13"/>
            </p:custDataLst>
          </p:nvPr>
        </p:nvSpPr>
        <p:spPr>
          <a:xfrm>
            <a:off x="8623300" y="1294130"/>
            <a:ext cx="699770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85"/>
          <p:cNvSpPr txBox="1"/>
          <p:nvPr>
            <p:custDataLst>
              <p:tags r:id="rId14"/>
            </p:custDataLst>
          </p:nvPr>
        </p:nvSpPr>
        <p:spPr>
          <a:xfrm>
            <a:off x="5766435" y="1261745"/>
            <a:ext cx="1440180" cy="5035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85"/>
          <p:cNvSpPr txBox="1"/>
          <p:nvPr>
            <p:custDataLst>
              <p:tags r:id="rId15"/>
            </p:custDataLst>
          </p:nvPr>
        </p:nvSpPr>
        <p:spPr>
          <a:xfrm>
            <a:off x="9288145" y="1258570"/>
            <a:ext cx="1474470" cy="5035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5" name="组合 394"/>
          <p:cNvGrpSpPr/>
          <p:nvPr>
            <p:custDataLst>
              <p:tags r:id="rId16"/>
            </p:custDataLst>
          </p:nvPr>
        </p:nvGrpSpPr>
        <p:grpSpPr>
          <a:xfrm>
            <a:off x="933317" y="1351324"/>
            <a:ext cx="360000" cy="360000"/>
            <a:chOff x="881247" y="880789"/>
            <a:chExt cx="603662" cy="590713"/>
          </a:xfrm>
        </p:grpSpPr>
        <p:sp>
          <p:nvSpPr>
            <p:cNvPr id="207" name="任意形状 206"/>
            <p:cNvSpPr/>
            <p:nvPr>
              <p:custDataLst>
                <p:tags r:id="rId17"/>
              </p:custDataLst>
            </p:nvPr>
          </p:nvSpPr>
          <p:spPr>
            <a:xfrm>
              <a:off x="1035380" y="996266"/>
              <a:ext cx="1130" cy="205504"/>
            </a:xfrm>
            <a:custGeom>
              <a:avLst/>
              <a:gdLst>
                <a:gd name="connsiteX0" fmla="*/ 0 w 1130"/>
                <a:gd name="connsiteY0" fmla="*/ 0 h 205504"/>
                <a:gd name="connsiteX1" fmla="*/ 0 w 1130"/>
                <a:gd name="connsiteY1" fmla="*/ 205505 h 2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05504">
                  <a:moveTo>
                    <a:pt x="0" y="0"/>
                  </a:moveTo>
                  <a:lnTo>
                    <a:pt x="0" y="20550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8" name="任意形状 207"/>
            <p:cNvSpPr/>
            <p:nvPr>
              <p:custDataLst>
                <p:tags r:id="rId18"/>
              </p:custDataLst>
            </p:nvPr>
          </p:nvSpPr>
          <p:spPr>
            <a:xfrm>
              <a:off x="1061060" y="1394436"/>
              <a:ext cx="115603" cy="1130"/>
            </a:xfrm>
            <a:custGeom>
              <a:avLst/>
              <a:gdLst>
                <a:gd name="connsiteX0" fmla="*/ 115603 w 115603"/>
                <a:gd name="connsiteY0" fmla="*/ 0 h 1130"/>
                <a:gd name="connsiteX1" fmla="*/ 0 w 115603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03" h="1130">
                  <a:moveTo>
                    <a:pt x="115603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9" name="任意形状 208"/>
            <p:cNvSpPr/>
            <p:nvPr>
              <p:custDataLst>
                <p:tags r:id="rId19"/>
              </p:custDataLst>
            </p:nvPr>
          </p:nvSpPr>
          <p:spPr>
            <a:xfrm>
              <a:off x="919777" y="1201771"/>
              <a:ext cx="333936" cy="141283"/>
            </a:xfrm>
            <a:custGeom>
              <a:avLst/>
              <a:gdLst>
                <a:gd name="connsiteX0" fmla="*/ 0 w 333936"/>
                <a:gd name="connsiteY0" fmla="*/ 102752 h 141283"/>
                <a:gd name="connsiteX1" fmla="*/ 0 w 333936"/>
                <a:gd name="connsiteY1" fmla="*/ 38531 h 141283"/>
                <a:gd name="connsiteX2" fmla="*/ 38531 w 333936"/>
                <a:gd name="connsiteY2" fmla="*/ 0 h 141283"/>
                <a:gd name="connsiteX3" fmla="*/ 147703 w 333936"/>
                <a:gd name="connsiteY3" fmla="*/ 0 h 141283"/>
                <a:gd name="connsiteX4" fmla="*/ 168251 w 333936"/>
                <a:gd name="connsiteY4" fmla="*/ 10274 h 141283"/>
                <a:gd name="connsiteX5" fmla="*/ 199073 w 333936"/>
                <a:gd name="connsiteY5" fmla="*/ 51370 h 141283"/>
                <a:gd name="connsiteX6" fmla="*/ 333937 w 333936"/>
                <a:gd name="connsiteY6" fmla="*/ 51370 h 141283"/>
                <a:gd name="connsiteX7" fmla="*/ 333937 w 333936"/>
                <a:gd name="connsiteY7" fmla="*/ 141283 h 14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36" h="141283">
                  <a:moveTo>
                    <a:pt x="0" y="102752"/>
                  </a:moveTo>
                  <a:lnTo>
                    <a:pt x="0" y="38531"/>
                  </a:lnTo>
                  <a:lnTo>
                    <a:pt x="38531" y="0"/>
                  </a:lnTo>
                  <a:lnTo>
                    <a:pt x="147703" y="0"/>
                  </a:lnTo>
                  <a:cubicBezTo>
                    <a:pt x="155784" y="0"/>
                    <a:pt x="163402" y="3809"/>
                    <a:pt x="168251" y="10274"/>
                  </a:cubicBezTo>
                  <a:lnTo>
                    <a:pt x="199073" y="51370"/>
                  </a:lnTo>
                  <a:lnTo>
                    <a:pt x="333937" y="51370"/>
                  </a:lnTo>
                  <a:lnTo>
                    <a:pt x="333937" y="141283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0" name="任意形状 209"/>
            <p:cNvSpPr/>
            <p:nvPr>
              <p:custDataLst>
                <p:tags r:id="rId20"/>
              </p:custDataLst>
            </p:nvPr>
          </p:nvSpPr>
          <p:spPr>
            <a:xfrm>
              <a:off x="958319" y="996278"/>
              <a:ext cx="252207" cy="256875"/>
            </a:xfrm>
            <a:custGeom>
              <a:avLst/>
              <a:gdLst>
                <a:gd name="connsiteX0" fmla="*/ 252207 w 252207"/>
                <a:gd name="connsiteY0" fmla="*/ 256875 h 256875"/>
                <a:gd name="connsiteX1" fmla="*/ 205505 w 252207"/>
                <a:gd name="connsiteY1" fmla="*/ 0 h 256875"/>
                <a:gd name="connsiteX2" fmla="*/ 48364 w 252207"/>
                <a:gd name="connsiteY2" fmla="*/ 0 h 256875"/>
                <a:gd name="connsiteX3" fmla="*/ 22877 w 252207"/>
                <a:gd name="connsiteY3" fmla="*/ 22504 h 256875"/>
                <a:gd name="connsiteX4" fmla="*/ 0 w 252207"/>
                <a:gd name="connsiteY4" fmla="*/ 205505 h 25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07" h="256875">
                  <a:moveTo>
                    <a:pt x="252207" y="256875"/>
                  </a:moveTo>
                  <a:lnTo>
                    <a:pt x="205505" y="0"/>
                  </a:lnTo>
                  <a:lnTo>
                    <a:pt x="48364" y="0"/>
                  </a:lnTo>
                  <a:cubicBezTo>
                    <a:pt x="35411" y="0"/>
                    <a:pt x="24482" y="9652"/>
                    <a:pt x="22877" y="22504"/>
                  </a:cubicBezTo>
                  <a:lnTo>
                    <a:pt x="0" y="2055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1" name="任意形状 210"/>
            <p:cNvSpPr/>
            <p:nvPr>
              <p:custDataLst>
                <p:tags r:id="rId21"/>
              </p:custDataLst>
            </p:nvPr>
          </p:nvSpPr>
          <p:spPr>
            <a:xfrm>
              <a:off x="1255579" y="1149575"/>
              <a:ext cx="32088" cy="25408"/>
            </a:xfrm>
            <a:custGeom>
              <a:avLst/>
              <a:gdLst>
                <a:gd name="connsiteX0" fmla="*/ 0 w 32088"/>
                <a:gd name="connsiteY0" fmla="*/ 0 h 25408"/>
                <a:gd name="connsiteX1" fmla="*/ 32088 w 32088"/>
                <a:gd name="connsiteY1" fmla="*/ 25408 h 2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88" h="25408">
                  <a:moveTo>
                    <a:pt x="0" y="0"/>
                  </a:moveTo>
                  <a:lnTo>
                    <a:pt x="32088" y="25408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2" name="任意形状 211"/>
            <p:cNvSpPr/>
            <p:nvPr>
              <p:custDataLst>
                <p:tags r:id="rId22"/>
              </p:custDataLst>
            </p:nvPr>
          </p:nvSpPr>
          <p:spPr>
            <a:xfrm>
              <a:off x="1287655" y="1124710"/>
              <a:ext cx="158722" cy="114722"/>
            </a:xfrm>
            <a:custGeom>
              <a:avLst/>
              <a:gdLst>
                <a:gd name="connsiteX0" fmla="*/ 158723 w 158722"/>
                <a:gd name="connsiteY0" fmla="*/ 0 h 114722"/>
                <a:gd name="connsiteX1" fmla="*/ 141317 w 158722"/>
                <a:gd name="connsiteY1" fmla="*/ 72879 h 114722"/>
                <a:gd name="connsiteX2" fmla="*/ 104968 w 158722"/>
                <a:gd name="connsiteY2" fmla="*/ 112382 h 114722"/>
                <a:gd name="connsiteX3" fmla="*/ 53631 w 158722"/>
                <a:gd name="connsiteY3" fmla="*/ 100492 h 114722"/>
                <a:gd name="connsiteX4" fmla="*/ 0 w 158722"/>
                <a:gd name="connsiteY4" fmla="*/ 50274 h 114722"/>
                <a:gd name="connsiteX5" fmla="*/ 158712 w 158722"/>
                <a:gd name="connsiteY5" fmla="*/ 0 h 11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722" h="114722">
                  <a:moveTo>
                    <a:pt x="158723" y="0"/>
                  </a:moveTo>
                  <a:lnTo>
                    <a:pt x="141317" y="72879"/>
                  </a:lnTo>
                  <a:cubicBezTo>
                    <a:pt x="136717" y="92636"/>
                    <a:pt x="121944" y="107217"/>
                    <a:pt x="104968" y="112382"/>
                  </a:cubicBezTo>
                  <a:cubicBezTo>
                    <a:pt x="87957" y="117559"/>
                    <a:pt x="68460" y="114383"/>
                    <a:pt x="53631" y="100492"/>
                  </a:cubicBezTo>
                  <a:lnTo>
                    <a:pt x="0" y="50274"/>
                  </a:lnTo>
                  <a:lnTo>
                    <a:pt x="158712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3" name="任意形状 212"/>
            <p:cNvSpPr/>
            <p:nvPr>
              <p:custDataLst>
                <p:tags r:id="rId23"/>
              </p:custDataLst>
            </p:nvPr>
          </p:nvSpPr>
          <p:spPr>
            <a:xfrm>
              <a:off x="1386282" y="955170"/>
              <a:ext cx="29601" cy="179203"/>
            </a:xfrm>
            <a:custGeom>
              <a:avLst/>
              <a:gdLst>
                <a:gd name="connsiteX0" fmla="*/ 29602 w 29601"/>
                <a:gd name="connsiteY0" fmla="*/ 179203 h 179203"/>
                <a:gd name="connsiteX1" fmla="*/ 0 w 29601"/>
                <a:gd name="connsiteY1" fmla="*/ 0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01" h="179203">
                  <a:moveTo>
                    <a:pt x="29602" y="179203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4" name="任意形状 213"/>
            <p:cNvSpPr/>
            <p:nvPr>
              <p:custDataLst>
                <p:tags r:id="rId24"/>
              </p:custDataLst>
            </p:nvPr>
          </p:nvSpPr>
          <p:spPr>
            <a:xfrm>
              <a:off x="1433493" y="905144"/>
              <a:ext cx="12885" cy="219565"/>
            </a:xfrm>
            <a:custGeom>
              <a:avLst/>
              <a:gdLst>
                <a:gd name="connsiteX0" fmla="*/ 0 w 12885"/>
                <a:gd name="connsiteY0" fmla="*/ 0 h 219565"/>
                <a:gd name="connsiteX1" fmla="*/ 12885 w 12885"/>
                <a:gd name="connsiteY1" fmla="*/ 219565 h 2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85" h="219565">
                  <a:moveTo>
                    <a:pt x="0" y="0"/>
                  </a:moveTo>
                  <a:lnTo>
                    <a:pt x="12885" y="2195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5" name="任意形状 214"/>
            <p:cNvSpPr/>
            <p:nvPr>
              <p:custDataLst>
                <p:tags r:id="rId25"/>
              </p:custDataLst>
            </p:nvPr>
          </p:nvSpPr>
          <p:spPr>
            <a:xfrm>
              <a:off x="1168401" y="880789"/>
              <a:ext cx="265135" cy="228266"/>
            </a:xfrm>
            <a:custGeom>
              <a:avLst/>
              <a:gdLst>
                <a:gd name="connsiteX0" fmla="*/ 15925 w 265135"/>
                <a:gd name="connsiteY0" fmla="*/ 228267 h 228266"/>
                <a:gd name="connsiteX1" fmla="*/ 253903 w 265135"/>
                <a:gd name="connsiteY1" fmla="*/ 46927 h 228266"/>
                <a:gd name="connsiteX2" fmla="*/ 260673 w 265135"/>
                <a:gd name="connsiteY2" fmla="*/ 11233 h 228266"/>
                <a:gd name="connsiteX3" fmla="*/ 224979 w 265135"/>
                <a:gd name="connsiteY3" fmla="*/ 4463 h 228266"/>
                <a:gd name="connsiteX4" fmla="*/ 0 w 265135"/>
                <a:gd name="connsiteY4" fmla="*/ 140705 h 22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35" h="228266">
                  <a:moveTo>
                    <a:pt x="15925" y="228267"/>
                  </a:moveTo>
                  <a:lnTo>
                    <a:pt x="253903" y="46927"/>
                  </a:lnTo>
                  <a:cubicBezTo>
                    <a:pt x="265635" y="38947"/>
                    <a:pt x="268664" y="22966"/>
                    <a:pt x="260673" y="11233"/>
                  </a:cubicBezTo>
                  <a:cubicBezTo>
                    <a:pt x="252693" y="-499"/>
                    <a:pt x="236711" y="-3528"/>
                    <a:pt x="224979" y="4463"/>
                  </a:cubicBezTo>
                  <a:lnTo>
                    <a:pt x="0" y="1407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6" name="任意形状 215"/>
            <p:cNvSpPr/>
            <p:nvPr>
              <p:custDataLst>
                <p:tags r:id="rId26"/>
              </p:custDataLst>
            </p:nvPr>
          </p:nvSpPr>
          <p:spPr>
            <a:xfrm>
              <a:off x="1176663" y="1343054"/>
              <a:ext cx="128443" cy="128443"/>
            </a:xfrm>
            <a:custGeom>
              <a:avLst/>
              <a:gdLst>
                <a:gd name="connsiteX0" fmla="*/ 128443 w 128443"/>
                <a:gd name="connsiteY0" fmla="*/ 64222 h 128443"/>
                <a:gd name="connsiteX1" fmla="*/ 64222 w 128443"/>
                <a:gd name="connsiteY1" fmla="*/ 128443 h 128443"/>
                <a:gd name="connsiteX2" fmla="*/ 0 w 128443"/>
                <a:gd name="connsiteY2" fmla="*/ 64222 h 128443"/>
                <a:gd name="connsiteX3" fmla="*/ 64222 w 128443"/>
                <a:gd name="connsiteY3" fmla="*/ 0 h 128443"/>
                <a:gd name="connsiteX4" fmla="*/ 128443 w 128443"/>
                <a:gd name="connsiteY4" fmla="*/ 64222 h 12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43" h="128443">
                  <a:moveTo>
                    <a:pt x="128443" y="64222"/>
                  </a:moveTo>
                  <a:cubicBezTo>
                    <a:pt x="128443" y="99690"/>
                    <a:pt x="99690" y="128443"/>
                    <a:pt x="64222" y="128443"/>
                  </a:cubicBezTo>
                  <a:cubicBezTo>
                    <a:pt x="28753" y="128443"/>
                    <a:pt x="0" y="99690"/>
                    <a:pt x="0" y="64222"/>
                  </a:cubicBezTo>
                  <a:cubicBezTo>
                    <a:pt x="0" y="28753"/>
                    <a:pt x="28753" y="0"/>
                    <a:pt x="64222" y="0"/>
                  </a:cubicBezTo>
                  <a:cubicBezTo>
                    <a:pt x="99690" y="0"/>
                    <a:pt x="128443" y="28753"/>
                    <a:pt x="128443" y="64222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7" name="任意形状 216"/>
            <p:cNvSpPr/>
            <p:nvPr>
              <p:custDataLst>
                <p:tags r:id="rId27"/>
              </p:custDataLst>
            </p:nvPr>
          </p:nvSpPr>
          <p:spPr>
            <a:xfrm rot="18900000">
              <a:off x="881247" y="1291677"/>
              <a:ext cx="179825" cy="179825"/>
            </a:xfrm>
            <a:custGeom>
              <a:avLst/>
              <a:gdLst>
                <a:gd name="connsiteX0" fmla="*/ 179825 w 179825"/>
                <a:gd name="connsiteY0" fmla="*/ 89913 h 179825"/>
                <a:gd name="connsiteX1" fmla="*/ 89913 w 179825"/>
                <a:gd name="connsiteY1" fmla="*/ 179825 h 179825"/>
                <a:gd name="connsiteX2" fmla="*/ 0 w 179825"/>
                <a:gd name="connsiteY2" fmla="*/ 89913 h 179825"/>
                <a:gd name="connsiteX3" fmla="*/ 89913 w 179825"/>
                <a:gd name="connsiteY3" fmla="*/ 0 h 179825"/>
                <a:gd name="connsiteX4" fmla="*/ 179825 w 179825"/>
                <a:gd name="connsiteY4" fmla="*/ 89913 h 17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25" h="179825">
                  <a:moveTo>
                    <a:pt x="179825" y="89913"/>
                  </a:moveTo>
                  <a:cubicBezTo>
                    <a:pt x="179825" y="139570"/>
                    <a:pt x="139570" y="179825"/>
                    <a:pt x="89913" y="179825"/>
                  </a:cubicBezTo>
                  <a:cubicBezTo>
                    <a:pt x="40255" y="179825"/>
                    <a:pt x="0" y="139570"/>
                    <a:pt x="0" y="89913"/>
                  </a:cubicBezTo>
                  <a:cubicBezTo>
                    <a:pt x="0" y="40255"/>
                    <a:pt x="40255" y="0"/>
                    <a:pt x="89913" y="0"/>
                  </a:cubicBezTo>
                  <a:cubicBezTo>
                    <a:pt x="139570" y="0"/>
                    <a:pt x="179825" y="40255"/>
                    <a:pt x="179825" y="8991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8" name="任意形状 217"/>
            <p:cNvSpPr/>
            <p:nvPr>
              <p:custDataLst>
                <p:tags r:id="rId28"/>
              </p:custDataLst>
            </p:nvPr>
          </p:nvSpPr>
          <p:spPr>
            <a:xfrm rot="16996800">
              <a:off x="939049" y="1349452"/>
              <a:ext cx="64221" cy="64221"/>
            </a:xfrm>
            <a:custGeom>
              <a:avLst/>
              <a:gdLst>
                <a:gd name="connsiteX0" fmla="*/ 64222 w 64221"/>
                <a:gd name="connsiteY0" fmla="*/ 32111 h 64221"/>
                <a:gd name="connsiteX1" fmla="*/ 32111 w 64221"/>
                <a:gd name="connsiteY1" fmla="*/ 64222 h 64221"/>
                <a:gd name="connsiteX2" fmla="*/ 0 w 64221"/>
                <a:gd name="connsiteY2" fmla="*/ 32111 h 64221"/>
                <a:gd name="connsiteX3" fmla="*/ 32111 w 64221"/>
                <a:gd name="connsiteY3" fmla="*/ 0 h 64221"/>
                <a:gd name="connsiteX4" fmla="*/ 64222 w 64221"/>
                <a:gd name="connsiteY4" fmla="*/ 32111 h 6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" h="64221">
                  <a:moveTo>
                    <a:pt x="64222" y="32111"/>
                  </a:moveTo>
                  <a:cubicBezTo>
                    <a:pt x="64222" y="49845"/>
                    <a:pt x="49845" y="64222"/>
                    <a:pt x="32111" y="64222"/>
                  </a:cubicBezTo>
                  <a:cubicBezTo>
                    <a:pt x="14376" y="64222"/>
                    <a:pt x="0" y="49845"/>
                    <a:pt x="0" y="32111"/>
                  </a:cubicBezTo>
                  <a:cubicBezTo>
                    <a:pt x="0" y="14376"/>
                    <a:pt x="14376" y="0"/>
                    <a:pt x="32111" y="0"/>
                  </a:cubicBezTo>
                  <a:cubicBezTo>
                    <a:pt x="49845" y="0"/>
                    <a:pt x="64222" y="14376"/>
                    <a:pt x="64222" y="32111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9" name="任意形状 218"/>
            <p:cNvSpPr/>
            <p:nvPr>
              <p:custDataLst>
                <p:tags r:id="rId29"/>
              </p:custDataLst>
            </p:nvPr>
          </p:nvSpPr>
          <p:spPr>
            <a:xfrm>
              <a:off x="1349110" y="1291684"/>
              <a:ext cx="135799" cy="128431"/>
            </a:xfrm>
            <a:custGeom>
              <a:avLst/>
              <a:gdLst>
                <a:gd name="connsiteX0" fmla="*/ 135799 w 135799"/>
                <a:gd name="connsiteY0" fmla="*/ 128432 h 128431"/>
                <a:gd name="connsiteX1" fmla="*/ 117455 w 135799"/>
                <a:gd name="connsiteY1" fmla="*/ 128432 h 128431"/>
                <a:gd name="connsiteX2" fmla="*/ 20863 w 135799"/>
                <a:gd name="connsiteY2" fmla="*/ 104278 h 128431"/>
                <a:gd name="connsiteX3" fmla="*/ 9131 w 135799"/>
                <a:gd name="connsiteY3" fmla="*/ 57124 h 128431"/>
                <a:gd name="connsiteX4" fmla="*/ 62423 w 135799"/>
                <a:gd name="connsiteY4" fmla="*/ 9166 h 128431"/>
                <a:gd name="connsiteX5" fmla="*/ 80767 w 135799"/>
                <a:gd name="connsiteY5" fmla="*/ 0 h 12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99" h="128431">
                  <a:moveTo>
                    <a:pt x="135799" y="128432"/>
                  </a:moveTo>
                  <a:lnTo>
                    <a:pt x="117455" y="128432"/>
                  </a:lnTo>
                  <a:lnTo>
                    <a:pt x="20863" y="104278"/>
                  </a:lnTo>
                  <a:cubicBezTo>
                    <a:pt x="-522" y="98932"/>
                    <a:pt x="-7258" y="71862"/>
                    <a:pt x="9131" y="57124"/>
                  </a:cubicBezTo>
                  <a:lnTo>
                    <a:pt x="62423" y="9166"/>
                  </a:lnTo>
                  <a:lnTo>
                    <a:pt x="80767" y="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0" name="任意形状 219"/>
            <p:cNvSpPr/>
            <p:nvPr>
              <p:custDataLst>
                <p:tags r:id="rId30"/>
              </p:custDataLst>
            </p:nvPr>
          </p:nvSpPr>
          <p:spPr>
            <a:xfrm>
              <a:off x="1411521" y="1300850"/>
              <a:ext cx="55043" cy="119265"/>
            </a:xfrm>
            <a:custGeom>
              <a:avLst/>
              <a:gdLst>
                <a:gd name="connsiteX0" fmla="*/ 0 w 55043"/>
                <a:gd name="connsiteY0" fmla="*/ 0 h 119265"/>
                <a:gd name="connsiteX1" fmla="*/ 55044 w 55043"/>
                <a:gd name="connsiteY1" fmla="*/ 119265 h 11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43" h="119265">
                  <a:moveTo>
                    <a:pt x="0" y="0"/>
                  </a:moveTo>
                  <a:lnTo>
                    <a:pt x="55044" y="1192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1" name="任意形状 220"/>
            <p:cNvSpPr/>
            <p:nvPr>
              <p:custDataLst>
                <p:tags r:id="rId31"/>
              </p:custDataLst>
            </p:nvPr>
          </p:nvSpPr>
          <p:spPr>
            <a:xfrm>
              <a:off x="1231798" y="1398188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2" name="任意形状 221"/>
            <p:cNvSpPr/>
            <p:nvPr>
              <p:custDataLst>
                <p:tags r:id="rId32"/>
              </p:custDataLst>
            </p:nvPr>
          </p:nvSpPr>
          <p:spPr>
            <a:xfrm>
              <a:off x="1253725" y="1253153"/>
              <a:ext cx="95382" cy="107329"/>
            </a:xfrm>
            <a:custGeom>
              <a:avLst/>
              <a:gdLst>
                <a:gd name="connsiteX0" fmla="*/ 0 w 95382"/>
                <a:gd name="connsiteY0" fmla="*/ 0 h 107329"/>
                <a:gd name="connsiteX1" fmla="*/ 95383 w 95382"/>
                <a:gd name="connsiteY1" fmla="*/ 107330 h 10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82" h="107329">
                  <a:moveTo>
                    <a:pt x="0" y="0"/>
                  </a:moveTo>
                  <a:lnTo>
                    <a:pt x="95383" y="10733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</p:grpSp>
      <p:grpSp>
        <p:nvGrpSpPr>
          <p:cNvPr id="396" name="组合 395"/>
          <p:cNvGrpSpPr/>
          <p:nvPr>
            <p:custDataLst>
              <p:tags r:id="rId33"/>
            </p:custDataLst>
          </p:nvPr>
        </p:nvGrpSpPr>
        <p:grpSpPr>
          <a:xfrm>
            <a:off x="4527826" y="1319052"/>
            <a:ext cx="360000" cy="360000"/>
            <a:chOff x="1870986" y="880902"/>
            <a:chExt cx="590811" cy="590708"/>
          </a:xfrm>
        </p:grpSpPr>
        <p:sp>
          <p:nvSpPr>
            <p:cNvPr id="225" name="任意形状 224"/>
            <p:cNvSpPr/>
            <p:nvPr>
              <p:custDataLst>
                <p:tags r:id="rId34"/>
              </p:custDataLst>
            </p:nvPr>
          </p:nvSpPr>
          <p:spPr>
            <a:xfrm>
              <a:off x="2298587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形状 225"/>
            <p:cNvSpPr/>
            <p:nvPr>
              <p:custDataLst>
                <p:tags r:id="rId35"/>
              </p:custDataLst>
            </p:nvPr>
          </p:nvSpPr>
          <p:spPr>
            <a:xfrm>
              <a:off x="1913269" y="1411152"/>
              <a:ext cx="18174" cy="18163"/>
            </a:xfrm>
            <a:custGeom>
              <a:avLst/>
              <a:gdLst>
                <a:gd name="connsiteX0" fmla="*/ 0 w 18174"/>
                <a:gd name="connsiteY0" fmla="*/ 18163 h 18163"/>
                <a:gd name="connsiteX1" fmla="*/ 18175 w 18174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74" h="18163">
                  <a:moveTo>
                    <a:pt x="0" y="18163"/>
                  </a:moveTo>
                  <a:lnTo>
                    <a:pt x="18175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形状 226"/>
            <p:cNvSpPr/>
            <p:nvPr>
              <p:custDataLst>
                <p:tags r:id="rId36"/>
              </p:custDataLst>
            </p:nvPr>
          </p:nvSpPr>
          <p:spPr>
            <a:xfrm>
              <a:off x="1990342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形状 227"/>
            <p:cNvSpPr/>
            <p:nvPr>
              <p:custDataLst>
                <p:tags r:id="rId37"/>
              </p:custDataLst>
            </p:nvPr>
          </p:nvSpPr>
          <p:spPr>
            <a:xfrm>
              <a:off x="2067403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形状 228"/>
            <p:cNvSpPr/>
            <p:nvPr>
              <p:custDataLst>
                <p:tags r:id="rId38"/>
              </p:custDataLst>
            </p:nvPr>
          </p:nvSpPr>
          <p:spPr>
            <a:xfrm>
              <a:off x="2144464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形状 229"/>
            <p:cNvSpPr/>
            <p:nvPr>
              <p:custDataLst>
                <p:tags r:id="rId39"/>
              </p:custDataLst>
            </p:nvPr>
          </p:nvSpPr>
          <p:spPr>
            <a:xfrm>
              <a:off x="2221526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形状 230"/>
            <p:cNvSpPr/>
            <p:nvPr>
              <p:custDataLst>
                <p:tags r:id="rId40"/>
              </p:custDataLst>
            </p:nvPr>
          </p:nvSpPr>
          <p:spPr>
            <a:xfrm>
              <a:off x="1870986" y="1368869"/>
              <a:ext cx="488059" cy="102741"/>
            </a:xfrm>
            <a:custGeom>
              <a:avLst/>
              <a:gdLst>
                <a:gd name="connsiteX0" fmla="*/ 51371 w 488059"/>
                <a:gd name="connsiteY0" fmla="*/ 102741 h 102741"/>
                <a:gd name="connsiteX1" fmla="*/ 0 w 488059"/>
                <a:gd name="connsiteY1" fmla="*/ 51371 h 102741"/>
                <a:gd name="connsiteX2" fmla="*/ 51371 w 488059"/>
                <a:gd name="connsiteY2" fmla="*/ 0 h 102741"/>
                <a:gd name="connsiteX3" fmla="*/ 436689 w 488059"/>
                <a:gd name="connsiteY3" fmla="*/ 0 h 102741"/>
                <a:gd name="connsiteX4" fmla="*/ 488059 w 488059"/>
                <a:gd name="connsiteY4" fmla="*/ 51371 h 102741"/>
                <a:gd name="connsiteX5" fmla="*/ 436689 w 488059"/>
                <a:gd name="connsiteY5" fmla="*/ 102741 h 102741"/>
                <a:gd name="connsiteX6" fmla="*/ 51371 w 488059"/>
                <a:gd name="connsiteY6" fmla="*/ 102741 h 10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59" h="102741">
                  <a:moveTo>
                    <a:pt x="51371" y="102741"/>
                  </a:moveTo>
                  <a:cubicBezTo>
                    <a:pt x="23001" y="102741"/>
                    <a:pt x="0" y="79740"/>
                    <a:pt x="0" y="51371"/>
                  </a:cubicBezTo>
                  <a:cubicBezTo>
                    <a:pt x="0" y="23001"/>
                    <a:pt x="23001" y="0"/>
                    <a:pt x="51371" y="0"/>
                  </a:cubicBezTo>
                  <a:lnTo>
                    <a:pt x="436689" y="0"/>
                  </a:lnTo>
                  <a:cubicBezTo>
                    <a:pt x="465059" y="0"/>
                    <a:pt x="488059" y="23001"/>
                    <a:pt x="488059" y="51371"/>
                  </a:cubicBezTo>
                  <a:cubicBezTo>
                    <a:pt x="488059" y="79740"/>
                    <a:pt x="465059" y="102741"/>
                    <a:pt x="436689" y="102741"/>
                  </a:cubicBezTo>
                  <a:lnTo>
                    <a:pt x="51371" y="102741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形状 231"/>
            <p:cNvSpPr/>
            <p:nvPr>
              <p:custDataLst>
                <p:tags r:id="rId41"/>
              </p:custDataLst>
            </p:nvPr>
          </p:nvSpPr>
          <p:spPr>
            <a:xfrm>
              <a:off x="2050788" y="957860"/>
              <a:ext cx="1130" cy="205493"/>
            </a:xfrm>
            <a:custGeom>
              <a:avLst/>
              <a:gdLst>
                <a:gd name="connsiteX0" fmla="*/ 0 w 1130"/>
                <a:gd name="connsiteY0" fmla="*/ 0 h 205493"/>
                <a:gd name="connsiteX1" fmla="*/ 0 w 1130"/>
                <a:gd name="connsiteY1" fmla="*/ 205493 h 20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05493">
                  <a:moveTo>
                    <a:pt x="0" y="0"/>
                  </a:moveTo>
                  <a:lnTo>
                    <a:pt x="0" y="205493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形状 232"/>
            <p:cNvSpPr/>
            <p:nvPr>
              <p:custDataLst>
                <p:tags r:id="rId42"/>
              </p:custDataLst>
            </p:nvPr>
          </p:nvSpPr>
          <p:spPr>
            <a:xfrm>
              <a:off x="1935196" y="1163365"/>
              <a:ext cx="333947" cy="154122"/>
            </a:xfrm>
            <a:custGeom>
              <a:avLst/>
              <a:gdLst>
                <a:gd name="connsiteX0" fmla="*/ 333948 w 333947"/>
                <a:gd name="connsiteY0" fmla="*/ 154123 h 154122"/>
                <a:gd name="connsiteX1" fmla="*/ 0 w 333947"/>
                <a:gd name="connsiteY1" fmla="*/ 154123 h 154122"/>
                <a:gd name="connsiteX2" fmla="*/ 0 w 333947"/>
                <a:gd name="connsiteY2" fmla="*/ 38531 h 154122"/>
                <a:gd name="connsiteX3" fmla="*/ 38531 w 333947"/>
                <a:gd name="connsiteY3" fmla="*/ 0 h 154122"/>
                <a:gd name="connsiteX4" fmla="*/ 147703 w 333947"/>
                <a:gd name="connsiteY4" fmla="*/ 0 h 154122"/>
                <a:gd name="connsiteX5" fmla="*/ 168251 w 333947"/>
                <a:gd name="connsiteY5" fmla="*/ 10274 h 154122"/>
                <a:gd name="connsiteX6" fmla="*/ 199073 w 333947"/>
                <a:gd name="connsiteY6" fmla="*/ 51371 h 154122"/>
                <a:gd name="connsiteX7" fmla="*/ 308246 w 333947"/>
                <a:gd name="connsiteY7" fmla="*/ 51371 h 154122"/>
                <a:gd name="connsiteX8" fmla="*/ 333937 w 333947"/>
                <a:gd name="connsiteY8" fmla="*/ 77061 h 154122"/>
                <a:gd name="connsiteX9" fmla="*/ 333937 w 333947"/>
                <a:gd name="connsiteY9" fmla="*/ 154123 h 1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947" h="154122">
                  <a:moveTo>
                    <a:pt x="333948" y="154123"/>
                  </a:moveTo>
                  <a:lnTo>
                    <a:pt x="0" y="154123"/>
                  </a:lnTo>
                  <a:lnTo>
                    <a:pt x="0" y="38531"/>
                  </a:lnTo>
                  <a:lnTo>
                    <a:pt x="38531" y="0"/>
                  </a:lnTo>
                  <a:lnTo>
                    <a:pt x="147703" y="0"/>
                  </a:lnTo>
                  <a:cubicBezTo>
                    <a:pt x="155784" y="0"/>
                    <a:pt x="163402" y="3809"/>
                    <a:pt x="168251" y="10274"/>
                  </a:cubicBezTo>
                  <a:lnTo>
                    <a:pt x="199073" y="51371"/>
                  </a:lnTo>
                  <a:lnTo>
                    <a:pt x="308246" y="51371"/>
                  </a:lnTo>
                  <a:cubicBezTo>
                    <a:pt x="322431" y="51371"/>
                    <a:pt x="333937" y="62865"/>
                    <a:pt x="333937" y="77061"/>
                  </a:cubicBezTo>
                  <a:lnTo>
                    <a:pt x="333937" y="154123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形状 233"/>
            <p:cNvSpPr/>
            <p:nvPr>
              <p:custDataLst>
                <p:tags r:id="rId43"/>
              </p:custDataLst>
            </p:nvPr>
          </p:nvSpPr>
          <p:spPr>
            <a:xfrm>
              <a:off x="1973727" y="957860"/>
              <a:ext cx="252207" cy="256875"/>
            </a:xfrm>
            <a:custGeom>
              <a:avLst/>
              <a:gdLst>
                <a:gd name="connsiteX0" fmla="*/ 252207 w 252207"/>
                <a:gd name="connsiteY0" fmla="*/ 256875 h 256875"/>
                <a:gd name="connsiteX1" fmla="*/ 205505 w 252207"/>
                <a:gd name="connsiteY1" fmla="*/ 0 h 256875"/>
                <a:gd name="connsiteX2" fmla="*/ 48364 w 252207"/>
                <a:gd name="connsiteY2" fmla="*/ 0 h 256875"/>
                <a:gd name="connsiteX3" fmla="*/ 22877 w 252207"/>
                <a:gd name="connsiteY3" fmla="*/ 22504 h 256875"/>
                <a:gd name="connsiteX4" fmla="*/ 0 w 252207"/>
                <a:gd name="connsiteY4" fmla="*/ 205505 h 25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07" h="256875">
                  <a:moveTo>
                    <a:pt x="252207" y="256875"/>
                  </a:moveTo>
                  <a:lnTo>
                    <a:pt x="205505" y="0"/>
                  </a:lnTo>
                  <a:lnTo>
                    <a:pt x="48364" y="0"/>
                  </a:lnTo>
                  <a:cubicBezTo>
                    <a:pt x="35411" y="0"/>
                    <a:pt x="24482" y="9652"/>
                    <a:pt x="22877" y="22504"/>
                  </a:cubicBezTo>
                  <a:lnTo>
                    <a:pt x="0" y="2055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形状 234"/>
            <p:cNvSpPr/>
            <p:nvPr>
              <p:custDataLst>
                <p:tags r:id="rId44"/>
              </p:custDataLst>
            </p:nvPr>
          </p:nvSpPr>
          <p:spPr>
            <a:xfrm>
              <a:off x="2270986" y="1149700"/>
              <a:ext cx="32099" cy="25397"/>
            </a:xfrm>
            <a:custGeom>
              <a:avLst/>
              <a:gdLst>
                <a:gd name="connsiteX0" fmla="*/ 0 w 32099"/>
                <a:gd name="connsiteY0" fmla="*/ 0 h 25397"/>
                <a:gd name="connsiteX1" fmla="*/ 32100 w 32099"/>
                <a:gd name="connsiteY1" fmla="*/ 25397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9" h="25397">
                  <a:moveTo>
                    <a:pt x="0" y="0"/>
                  </a:moveTo>
                  <a:lnTo>
                    <a:pt x="32100" y="25397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形状 235"/>
            <p:cNvSpPr/>
            <p:nvPr>
              <p:custDataLst>
                <p:tags r:id="rId45"/>
              </p:custDataLst>
            </p:nvPr>
          </p:nvSpPr>
          <p:spPr>
            <a:xfrm>
              <a:off x="2303074" y="1124823"/>
              <a:ext cx="158723" cy="114722"/>
            </a:xfrm>
            <a:custGeom>
              <a:avLst/>
              <a:gdLst>
                <a:gd name="connsiteX0" fmla="*/ 158723 w 158723"/>
                <a:gd name="connsiteY0" fmla="*/ 0 h 114722"/>
                <a:gd name="connsiteX1" fmla="*/ 141317 w 158723"/>
                <a:gd name="connsiteY1" fmla="*/ 72879 h 114722"/>
                <a:gd name="connsiteX2" fmla="*/ 104968 w 158723"/>
                <a:gd name="connsiteY2" fmla="*/ 112382 h 114722"/>
                <a:gd name="connsiteX3" fmla="*/ 53631 w 158723"/>
                <a:gd name="connsiteY3" fmla="*/ 100492 h 114722"/>
                <a:gd name="connsiteX4" fmla="*/ 0 w 158723"/>
                <a:gd name="connsiteY4" fmla="*/ 50274 h 114722"/>
                <a:gd name="connsiteX5" fmla="*/ 158712 w 158723"/>
                <a:gd name="connsiteY5" fmla="*/ 0 h 11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723" h="114722">
                  <a:moveTo>
                    <a:pt x="158723" y="0"/>
                  </a:moveTo>
                  <a:lnTo>
                    <a:pt x="141317" y="72879"/>
                  </a:lnTo>
                  <a:cubicBezTo>
                    <a:pt x="136717" y="92636"/>
                    <a:pt x="121944" y="107217"/>
                    <a:pt x="104968" y="112382"/>
                  </a:cubicBezTo>
                  <a:cubicBezTo>
                    <a:pt x="87957" y="117559"/>
                    <a:pt x="68460" y="114383"/>
                    <a:pt x="53631" y="100492"/>
                  </a:cubicBezTo>
                  <a:lnTo>
                    <a:pt x="0" y="50274"/>
                  </a:lnTo>
                  <a:lnTo>
                    <a:pt x="158712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形状 236"/>
            <p:cNvSpPr/>
            <p:nvPr>
              <p:custDataLst>
                <p:tags r:id="rId46"/>
              </p:custDataLst>
            </p:nvPr>
          </p:nvSpPr>
          <p:spPr>
            <a:xfrm>
              <a:off x="2401690" y="955283"/>
              <a:ext cx="29612" cy="179203"/>
            </a:xfrm>
            <a:custGeom>
              <a:avLst/>
              <a:gdLst>
                <a:gd name="connsiteX0" fmla="*/ 29613 w 29612"/>
                <a:gd name="connsiteY0" fmla="*/ 179203 h 179203"/>
                <a:gd name="connsiteX1" fmla="*/ 0 w 29612"/>
                <a:gd name="connsiteY1" fmla="*/ 0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12" h="179203">
                  <a:moveTo>
                    <a:pt x="29613" y="179203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形状 237"/>
            <p:cNvSpPr/>
            <p:nvPr>
              <p:custDataLst>
                <p:tags r:id="rId47"/>
              </p:custDataLst>
            </p:nvPr>
          </p:nvSpPr>
          <p:spPr>
            <a:xfrm>
              <a:off x="2448912" y="905258"/>
              <a:ext cx="12885" cy="219565"/>
            </a:xfrm>
            <a:custGeom>
              <a:avLst/>
              <a:gdLst>
                <a:gd name="connsiteX0" fmla="*/ 0 w 12885"/>
                <a:gd name="connsiteY0" fmla="*/ 0 h 219565"/>
                <a:gd name="connsiteX1" fmla="*/ 12885 w 12885"/>
                <a:gd name="connsiteY1" fmla="*/ 219565 h 2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85" h="219565">
                  <a:moveTo>
                    <a:pt x="0" y="0"/>
                  </a:moveTo>
                  <a:lnTo>
                    <a:pt x="12885" y="2195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形状 238"/>
            <p:cNvSpPr/>
            <p:nvPr>
              <p:custDataLst>
                <p:tags r:id="rId48"/>
              </p:custDataLst>
            </p:nvPr>
          </p:nvSpPr>
          <p:spPr>
            <a:xfrm>
              <a:off x="1935196" y="1240426"/>
              <a:ext cx="51381" cy="1130"/>
            </a:xfrm>
            <a:custGeom>
              <a:avLst/>
              <a:gdLst>
                <a:gd name="connsiteX0" fmla="*/ 51382 w 51381"/>
                <a:gd name="connsiteY0" fmla="*/ 0 h 1130"/>
                <a:gd name="connsiteX1" fmla="*/ 0 w 51381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1" h="1130">
                  <a:moveTo>
                    <a:pt x="51382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形状 239"/>
            <p:cNvSpPr/>
            <p:nvPr>
              <p:custDataLst>
                <p:tags r:id="rId49"/>
              </p:custDataLst>
            </p:nvPr>
          </p:nvSpPr>
          <p:spPr>
            <a:xfrm>
              <a:off x="2190127" y="880902"/>
              <a:ext cx="258826" cy="223587"/>
            </a:xfrm>
            <a:custGeom>
              <a:avLst/>
              <a:gdLst>
                <a:gd name="connsiteX0" fmla="*/ 15767 w 258826"/>
                <a:gd name="connsiteY0" fmla="*/ 223587 h 223587"/>
                <a:gd name="connsiteX1" fmla="*/ 247596 w 258826"/>
                <a:gd name="connsiteY1" fmla="*/ 46927 h 223587"/>
                <a:gd name="connsiteX2" fmla="*/ 254366 w 258826"/>
                <a:gd name="connsiteY2" fmla="*/ 11233 h 223587"/>
                <a:gd name="connsiteX3" fmla="*/ 218672 w 258826"/>
                <a:gd name="connsiteY3" fmla="*/ 4463 h 223587"/>
                <a:gd name="connsiteX4" fmla="*/ 0 w 258826"/>
                <a:gd name="connsiteY4" fmla="*/ 136885 h 2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26" h="223587">
                  <a:moveTo>
                    <a:pt x="15767" y="223587"/>
                  </a:moveTo>
                  <a:lnTo>
                    <a:pt x="247596" y="46927"/>
                  </a:lnTo>
                  <a:cubicBezTo>
                    <a:pt x="259316" y="38947"/>
                    <a:pt x="262357" y="22966"/>
                    <a:pt x="254366" y="11233"/>
                  </a:cubicBezTo>
                  <a:cubicBezTo>
                    <a:pt x="246386" y="-499"/>
                    <a:pt x="230404" y="-3528"/>
                    <a:pt x="218672" y="4463"/>
                  </a:cubicBezTo>
                  <a:lnTo>
                    <a:pt x="0" y="13688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8" name="组合 397"/>
          <p:cNvGrpSpPr/>
          <p:nvPr>
            <p:custDataLst>
              <p:tags r:id="rId50"/>
            </p:custDataLst>
          </p:nvPr>
        </p:nvGrpSpPr>
        <p:grpSpPr>
          <a:xfrm>
            <a:off x="8077485" y="1328258"/>
            <a:ext cx="360000" cy="360000"/>
            <a:chOff x="3837590" y="919318"/>
            <a:chExt cx="603674" cy="565132"/>
          </a:xfrm>
        </p:grpSpPr>
        <p:sp>
          <p:nvSpPr>
            <p:cNvPr id="302" name="任意形状 301"/>
            <p:cNvSpPr/>
            <p:nvPr>
              <p:custDataLst>
                <p:tags r:id="rId51"/>
              </p:custDataLst>
            </p:nvPr>
          </p:nvSpPr>
          <p:spPr>
            <a:xfrm rot="18900000">
              <a:off x="4261439" y="1291797"/>
              <a:ext cx="179825" cy="179825"/>
            </a:xfrm>
            <a:custGeom>
              <a:avLst/>
              <a:gdLst>
                <a:gd name="connsiteX0" fmla="*/ 179825 w 179825"/>
                <a:gd name="connsiteY0" fmla="*/ 89913 h 179825"/>
                <a:gd name="connsiteX1" fmla="*/ 89913 w 179825"/>
                <a:gd name="connsiteY1" fmla="*/ 179825 h 179825"/>
                <a:gd name="connsiteX2" fmla="*/ 0 w 179825"/>
                <a:gd name="connsiteY2" fmla="*/ 89913 h 179825"/>
                <a:gd name="connsiteX3" fmla="*/ 89913 w 179825"/>
                <a:gd name="connsiteY3" fmla="*/ 0 h 179825"/>
                <a:gd name="connsiteX4" fmla="*/ 179825 w 179825"/>
                <a:gd name="connsiteY4" fmla="*/ 89913 h 17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25" h="179825">
                  <a:moveTo>
                    <a:pt x="179825" y="89913"/>
                  </a:moveTo>
                  <a:cubicBezTo>
                    <a:pt x="179825" y="139570"/>
                    <a:pt x="139570" y="179825"/>
                    <a:pt x="89913" y="179825"/>
                  </a:cubicBezTo>
                  <a:cubicBezTo>
                    <a:pt x="40255" y="179825"/>
                    <a:pt x="0" y="139570"/>
                    <a:pt x="0" y="89913"/>
                  </a:cubicBezTo>
                  <a:cubicBezTo>
                    <a:pt x="0" y="40255"/>
                    <a:pt x="40255" y="0"/>
                    <a:pt x="89913" y="0"/>
                  </a:cubicBezTo>
                  <a:cubicBezTo>
                    <a:pt x="139570" y="0"/>
                    <a:pt x="179825" y="40255"/>
                    <a:pt x="179825" y="8991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3" name="任意形状 302"/>
            <p:cNvSpPr/>
            <p:nvPr>
              <p:custDataLst>
                <p:tags r:id="rId52"/>
              </p:custDataLst>
            </p:nvPr>
          </p:nvSpPr>
          <p:spPr>
            <a:xfrm rot="18900000">
              <a:off x="4319241" y="1349598"/>
              <a:ext cx="64221" cy="64221"/>
            </a:xfrm>
            <a:custGeom>
              <a:avLst/>
              <a:gdLst>
                <a:gd name="connsiteX0" fmla="*/ 64222 w 64221"/>
                <a:gd name="connsiteY0" fmla="*/ 32111 h 64221"/>
                <a:gd name="connsiteX1" fmla="*/ 32111 w 64221"/>
                <a:gd name="connsiteY1" fmla="*/ 64222 h 64221"/>
                <a:gd name="connsiteX2" fmla="*/ 0 w 64221"/>
                <a:gd name="connsiteY2" fmla="*/ 32111 h 64221"/>
                <a:gd name="connsiteX3" fmla="*/ 32111 w 64221"/>
                <a:gd name="connsiteY3" fmla="*/ 0 h 64221"/>
                <a:gd name="connsiteX4" fmla="*/ 64222 w 64221"/>
                <a:gd name="connsiteY4" fmla="*/ 32111 h 6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" h="64221">
                  <a:moveTo>
                    <a:pt x="64222" y="32111"/>
                  </a:moveTo>
                  <a:cubicBezTo>
                    <a:pt x="64222" y="49845"/>
                    <a:pt x="49845" y="64222"/>
                    <a:pt x="32111" y="64222"/>
                  </a:cubicBezTo>
                  <a:cubicBezTo>
                    <a:pt x="14376" y="64222"/>
                    <a:pt x="0" y="49845"/>
                    <a:pt x="0" y="32111"/>
                  </a:cubicBezTo>
                  <a:cubicBezTo>
                    <a:pt x="0" y="14376"/>
                    <a:pt x="14376" y="0"/>
                    <a:pt x="32111" y="0"/>
                  </a:cubicBezTo>
                  <a:cubicBezTo>
                    <a:pt x="49845" y="0"/>
                    <a:pt x="64222" y="14376"/>
                    <a:pt x="64222" y="32111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4" name="任意形状 303"/>
            <p:cNvSpPr/>
            <p:nvPr>
              <p:custDataLst>
                <p:tags r:id="rId53"/>
              </p:custDataLst>
            </p:nvPr>
          </p:nvSpPr>
          <p:spPr>
            <a:xfrm>
              <a:off x="4171526" y="1343167"/>
              <a:ext cx="89912" cy="1130"/>
            </a:xfrm>
            <a:custGeom>
              <a:avLst/>
              <a:gdLst>
                <a:gd name="connsiteX0" fmla="*/ 0 w 89912"/>
                <a:gd name="connsiteY0" fmla="*/ 0 h 1130"/>
                <a:gd name="connsiteX1" fmla="*/ 89913 w 89912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912" h="1130">
                  <a:moveTo>
                    <a:pt x="0" y="0"/>
                  </a:moveTo>
                  <a:lnTo>
                    <a:pt x="8991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5" name="任意形状 304"/>
            <p:cNvSpPr/>
            <p:nvPr>
              <p:custDataLst>
                <p:tags r:id="rId54"/>
              </p:custDataLst>
            </p:nvPr>
          </p:nvSpPr>
          <p:spPr>
            <a:xfrm>
              <a:off x="3863269" y="1201884"/>
              <a:ext cx="256886" cy="256886"/>
            </a:xfrm>
            <a:custGeom>
              <a:avLst/>
              <a:gdLst>
                <a:gd name="connsiteX0" fmla="*/ 256886 w 256886"/>
                <a:gd name="connsiteY0" fmla="*/ 128443 h 256886"/>
                <a:gd name="connsiteX1" fmla="*/ 128443 w 256886"/>
                <a:gd name="connsiteY1" fmla="*/ 256886 h 256886"/>
                <a:gd name="connsiteX2" fmla="*/ 0 w 256886"/>
                <a:gd name="connsiteY2" fmla="*/ 128443 h 256886"/>
                <a:gd name="connsiteX3" fmla="*/ 128443 w 256886"/>
                <a:gd name="connsiteY3" fmla="*/ 0 h 256886"/>
                <a:gd name="connsiteX4" fmla="*/ 256886 w 256886"/>
                <a:gd name="connsiteY4" fmla="*/ 128443 h 2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886" h="256886">
                  <a:moveTo>
                    <a:pt x="256886" y="128443"/>
                  </a:moveTo>
                  <a:cubicBezTo>
                    <a:pt x="256886" y="199380"/>
                    <a:pt x="199380" y="256886"/>
                    <a:pt x="128443" y="256886"/>
                  </a:cubicBezTo>
                  <a:cubicBezTo>
                    <a:pt x="57506" y="256886"/>
                    <a:pt x="0" y="199380"/>
                    <a:pt x="0" y="128443"/>
                  </a:cubicBezTo>
                  <a:cubicBezTo>
                    <a:pt x="0" y="57506"/>
                    <a:pt x="57506" y="0"/>
                    <a:pt x="128443" y="0"/>
                  </a:cubicBezTo>
                  <a:cubicBezTo>
                    <a:pt x="199380" y="0"/>
                    <a:pt x="256886" y="57506"/>
                    <a:pt x="256886" y="12844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6" name="任意形状 305"/>
            <p:cNvSpPr/>
            <p:nvPr>
              <p:custDataLst>
                <p:tags r:id="rId55"/>
              </p:custDataLst>
            </p:nvPr>
          </p:nvSpPr>
          <p:spPr>
            <a:xfrm>
              <a:off x="3848723" y="1150514"/>
              <a:ext cx="322803" cy="256129"/>
            </a:xfrm>
            <a:custGeom>
              <a:avLst/>
              <a:gdLst>
                <a:gd name="connsiteX0" fmla="*/ 0 w 322803"/>
                <a:gd name="connsiteY0" fmla="*/ 70777 h 256129"/>
                <a:gd name="connsiteX1" fmla="*/ 142990 w 322803"/>
                <a:gd name="connsiteY1" fmla="*/ 0 h 256129"/>
                <a:gd name="connsiteX2" fmla="*/ 322803 w 322803"/>
                <a:gd name="connsiteY2" fmla="*/ 179814 h 256129"/>
                <a:gd name="connsiteX3" fmla="*/ 305850 w 322803"/>
                <a:gd name="connsiteY3" fmla="*/ 256129 h 25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803" h="256129">
                  <a:moveTo>
                    <a:pt x="0" y="70777"/>
                  </a:moveTo>
                  <a:cubicBezTo>
                    <a:pt x="32857" y="27759"/>
                    <a:pt x="84679" y="0"/>
                    <a:pt x="142990" y="0"/>
                  </a:cubicBezTo>
                  <a:cubicBezTo>
                    <a:pt x="242295" y="0"/>
                    <a:pt x="322803" y="80509"/>
                    <a:pt x="322803" y="179814"/>
                  </a:cubicBezTo>
                  <a:cubicBezTo>
                    <a:pt x="322803" y="207098"/>
                    <a:pt x="316723" y="232959"/>
                    <a:pt x="305850" y="256129"/>
                  </a:cubicBez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7" name="任意形状 306"/>
            <p:cNvSpPr/>
            <p:nvPr>
              <p:custDataLst>
                <p:tags r:id="rId56"/>
              </p:custDataLst>
            </p:nvPr>
          </p:nvSpPr>
          <p:spPr>
            <a:xfrm rot="16996800">
              <a:off x="3940346" y="1278944"/>
              <a:ext cx="102741" cy="102741"/>
            </a:xfrm>
            <a:custGeom>
              <a:avLst/>
              <a:gdLst>
                <a:gd name="connsiteX0" fmla="*/ 102741 w 102741"/>
                <a:gd name="connsiteY0" fmla="*/ 51370 h 102741"/>
                <a:gd name="connsiteX1" fmla="*/ 51371 w 102741"/>
                <a:gd name="connsiteY1" fmla="*/ 102741 h 102741"/>
                <a:gd name="connsiteX2" fmla="*/ 0 w 102741"/>
                <a:gd name="connsiteY2" fmla="*/ 51370 h 102741"/>
                <a:gd name="connsiteX3" fmla="*/ 51371 w 102741"/>
                <a:gd name="connsiteY3" fmla="*/ 0 h 102741"/>
                <a:gd name="connsiteX4" fmla="*/ 102741 w 102741"/>
                <a:gd name="connsiteY4" fmla="*/ 51370 h 10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741" h="102741">
                  <a:moveTo>
                    <a:pt x="102741" y="51370"/>
                  </a:moveTo>
                  <a:cubicBezTo>
                    <a:pt x="102741" y="79742"/>
                    <a:pt x="79742" y="102741"/>
                    <a:pt x="51371" y="102741"/>
                  </a:cubicBezTo>
                  <a:cubicBezTo>
                    <a:pt x="22999" y="102741"/>
                    <a:pt x="0" y="79742"/>
                    <a:pt x="0" y="51370"/>
                  </a:cubicBezTo>
                  <a:cubicBezTo>
                    <a:pt x="0" y="22999"/>
                    <a:pt x="22999" y="0"/>
                    <a:pt x="51371" y="0"/>
                  </a:cubicBezTo>
                  <a:cubicBezTo>
                    <a:pt x="79742" y="0"/>
                    <a:pt x="102741" y="22999"/>
                    <a:pt x="102741" y="5137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8" name="任意形状 307"/>
            <p:cNvSpPr/>
            <p:nvPr>
              <p:custDataLst>
                <p:tags r:id="rId57"/>
              </p:custDataLst>
            </p:nvPr>
          </p:nvSpPr>
          <p:spPr>
            <a:xfrm>
              <a:off x="3991712" y="1176204"/>
              <a:ext cx="1130" cy="25679"/>
            </a:xfrm>
            <a:custGeom>
              <a:avLst/>
              <a:gdLst>
                <a:gd name="connsiteX0" fmla="*/ 0 w 1130"/>
                <a:gd name="connsiteY0" fmla="*/ 0 h 25679"/>
                <a:gd name="connsiteX1" fmla="*/ 0 w 1130"/>
                <a:gd name="connsiteY1" fmla="*/ 256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5679">
                  <a:moveTo>
                    <a:pt x="0" y="0"/>
                  </a:moveTo>
                  <a:lnTo>
                    <a:pt x="0" y="2568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9" name="任意形状 308"/>
            <p:cNvSpPr/>
            <p:nvPr>
              <p:custDataLst>
                <p:tags r:id="rId58"/>
              </p:custDataLst>
            </p:nvPr>
          </p:nvSpPr>
          <p:spPr>
            <a:xfrm>
              <a:off x="3991712" y="1458771"/>
              <a:ext cx="1130" cy="25679"/>
            </a:xfrm>
            <a:custGeom>
              <a:avLst/>
              <a:gdLst>
                <a:gd name="connsiteX0" fmla="*/ 0 w 1130"/>
                <a:gd name="connsiteY0" fmla="*/ 0 h 25679"/>
                <a:gd name="connsiteX1" fmla="*/ 0 w 1130"/>
                <a:gd name="connsiteY1" fmla="*/ 256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5679">
                  <a:moveTo>
                    <a:pt x="0" y="0"/>
                  </a:moveTo>
                  <a:lnTo>
                    <a:pt x="0" y="2568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0" name="任意形状 309"/>
            <p:cNvSpPr/>
            <p:nvPr>
              <p:custDataLst>
                <p:tags r:id="rId59"/>
              </p:custDataLst>
            </p:nvPr>
          </p:nvSpPr>
          <p:spPr>
            <a:xfrm>
              <a:off x="3914651" y="1196854"/>
              <a:ext cx="12839" cy="22220"/>
            </a:xfrm>
            <a:custGeom>
              <a:avLst/>
              <a:gdLst>
                <a:gd name="connsiteX0" fmla="*/ 0 w 12839"/>
                <a:gd name="connsiteY0" fmla="*/ 0 h 22220"/>
                <a:gd name="connsiteX1" fmla="*/ 12840 w 12839"/>
                <a:gd name="connsiteY1" fmla="*/ 22221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20">
                  <a:moveTo>
                    <a:pt x="0" y="0"/>
                  </a:moveTo>
                  <a:lnTo>
                    <a:pt x="12840" y="22221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1" name="任意形状 310"/>
            <p:cNvSpPr/>
            <p:nvPr>
              <p:custDataLst>
                <p:tags r:id="rId60"/>
              </p:custDataLst>
            </p:nvPr>
          </p:nvSpPr>
          <p:spPr>
            <a:xfrm>
              <a:off x="4055945" y="1441579"/>
              <a:ext cx="12839" cy="22232"/>
            </a:xfrm>
            <a:custGeom>
              <a:avLst/>
              <a:gdLst>
                <a:gd name="connsiteX0" fmla="*/ 0 w 12839"/>
                <a:gd name="connsiteY0" fmla="*/ 0 h 22232"/>
                <a:gd name="connsiteX1" fmla="*/ 12840 w 12839"/>
                <a:gd name="connsiteY1" fmla="*/ 22232 h 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32">
                  <a:moveTo>
                    <a:pt x="0" y="0"/>
                  </a:moveTo>
                  <a:lnTo>
                    <a:pt x="12840" y="22232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2" name="任意形状 311"/>
            <p:cNvSpPr/>
            <p:nvPr>
              <p:custDataLst>
                <p:tags r:id="rId61"/>
              </p:custDataLst>
            </p:nvPr>
          </p:nvSpPr>
          <p:spPr>
            <a:xfrm>
              <a:off x="3858239" y="1253266"/>
              <a:ext cx="22232" cy="12828"/>
            </a:xfrm>
            <a:custGeom>
              <a:avLst/>
              <a:gdLst>
                <a:gd name="connsiteX0" fmla="*/ 0 w 22232"/>
                <a:gd name="connsiteY0" fmla="*/ 0 h 12828"/>
                <a:gd name="connsiteX1" fmla="*/ 22232 w 22232"/>
                <a:gd name="connsiteY1" fmla="*/ 12829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0"/>
                  </a:moveTo>
                  <a:lnTo>
                    <a:pt x="22232" y="12829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3" name="任意形状 312"/>
            <p:cNvSpPr/>
            <p:nvPr>
              <p:custDataLst>
                <p:tags r:id="rId62"/>
              </p:custDataLst>
            </p:nvPr>
          </p:nvSpPr>
          <p:spPr>
            <a:xfrm>
              <a:off x="4102964" y="1394560"/>
              <a:ext cx="22232" cy="12828"/>
            </a:xfrm>
            <a:custGeom>
              <a:avLst/>
              <a:gdLst>
                <a:gd name="connsiteX0" fmla="*/ 0 w 22232"/>
                <a:gd name="connsiteY0" fmla="*/ 0 h 12828"/>
                <a:gd name="connsiteX1" fmla="*/ 22232 w 22232"/>
                <a:gd name="connsiteY1" fmla="*/ 12828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0"/>
                  </a:moveTo>
                  <a:lnTo>
                    <a:pt x="22232" y="12828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4" name="任意形状 313"/>
            <p:cNvSpPr/>
            <p:nvPr>
              <p:custDataLst>
                <p:tags r:id="rId63"/>
              </p:custDataLst>
            </p:nvPr>
          </p:nvSpPr>
          <p:spPr>
            <a:xfrm>
              <a:off x="3837590" y="1330327"/>
              <a:ext cx="25690" cy="1130"/>
            </a:xfrm>
            <a:custGeom>
              <a:avLst/>
              <a:gdLst>
                <a:gd name="connsiteX0" fmla="*/ 0 w 25690"/>
                <a:gd name="connsiteY0" fmla="*/ 0 h 1130"/>
                <a:gd name="connsiteX1" fmla="*/ 25691 w 25690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90" h="1130">
                  <a:moveTo>
                    <a:pt x="0" y="0"/>
                  </a:moveTo>
                  <a:lnTo>
                    <a:pt x="25691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5" name="任意形状 314"/>
            <p:cNvSpPr/>
            <p:nvPr>
              <p:custDataLst>
                <p:tags r:id="rId64"/>
              </p:custDataLst>
            </p:nvPr>
          </p:nvSpPr>
          <p:spPr>
            <a:xfrm>
              <a:off x="4120156" y="1330327"/>
              <a:ext cx="25690" cy="1130"/>
            </a:xfrm>
            <a:custGeom>
              <a:avLst/>
              <a:gdLst>
                <a:gd name="connsiteX0" fmla="*/ 0 w 25690"/>
                <a:gd name="connsiteY0" fmla="*/ 0 h 1130"/>
                <a:gd name="connsiteX1" fmla="*/ 25691 w 25690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90" h="1130">
                  <a:moveTo>
                    <a:pt x="0" y="0"/>
                  </a:moveTo>
                  <a:lnTo>
                    <a:pt x="25691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6" name="任意形状 315"/>
            <p:cNvSpPr/>
            <p:nvPr>
              <p:custDataLst>
                <p:tags r:id="rId65"/>
              </p:custDataLst>
            </p:nvPr>
          </p:nvSpPr>
          <p:spPr>
            <a:xfrm>
              <a:off x="3858239" y="1394560"/>
              <a:ext cx="22232" cy="12828"/>
            </a:xfrm>
            <a:custGeom>
              <a:avLst/>
              <a:gdLst>
                <a:gd name="connsiteX0" fmla="*/ 0 w 22232"/>
                <a:gd name="connsiteY0" fmla="*/ 12828 h 12828"/>
                <a:gd name="connsiteX1" fmla="*/ 22232 w 22232"/>
                <a:gd name="connsiteY1" fmla="*/ 0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12828"/>
                  </a:moveTo>
                  <a:lnTo>
                    <a:pt x="22232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7" name="任意形状 316"/>
            <p:cNvSpPr/>
            <p:nvPr>
              <p:custDataLst>
                <p:tags r:id="rId66"/>
              </p:custDataLst>
            </p:nvPr>
          </p:nvSpPr>
          <p:spPr>
            <a:xfrm>
              <a:off x="4102964" y="1253266"/>
              <a:ext cx="22232" cy="12828"/>
            </a:xfrm>
            <a:custGeom>
              <a:avLst/>
              <a:gdLst>
                <a:gd name="connsiteX0" fmla="*/ 0 w 22232"/>
                <a:gd name="connsiteY0" fmla="*/ 12829 h 12828"/>
                <a:gd name="connsiteX1" fmla="*/ 22232 w 22232"/>
                <a:gd name="connsiteY1" fmla="*/ 0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12829"/>
                  </a:moveTo>
                  <a:lnTo>
                    <a:pt x="22232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8" name="任意形状 317"/>
            <p:cNvSpPr/>
            <p:nvPr>
              <p:custDataLst>
                <p:tags r:id="rId67"/>
              </p:custDataLst>
            </p:nvPr>
          </p:nvSpPr>
          <p:spPr>
            <a:xfrm>
              <a:off x="3914651" y="1441579"/>
              <a:ext cx="12839" cy="22232"/>
            </a:xfrm>
            <a:custGeom>
              <a:avLst/>
              <a:gdLst>
                <a:gd name="connsiteX0" fmla="*/ 0 w 12839"/>
                <a:gd name="connsiteY0" fmla="*/ 22232 h 22232"/>
                <a:gd name="connsiteX1" fmla="*/ 12840 w 12839"/>
                <a:gd name="connsiteY1" fmla="*/ 0 h 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32">
                  <a:moveTo>
                    <a:pt x="0" y="22232"/>
                  </a:moveTo>
                  <a:lnTo>
                    <a:pt x="1284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9" name="任意形状 318"/>
            <p:cNvSpPr/>
            <p:nvPr>
              <p:custDataLst>
                <p:tags r:id="rId68"/>
              </p:custDataLst>
            </p:nvPr>
          </p:nvSpPr>
          <p:spPr>
            <a:xfrm>
              <a:off x="4055945" y="1196854"/>
              <a:ext cx="12839" cy="22220"/>
            </a:xfrm>
            <a:custGeom>
              <a:avLst/>
              <a:gdLst>
                <a:gd name="connsiteX0" fmla="*/ 0 w 12839"/>
                <a:gd name="connsiteY0" fmla="*/ 22221 h 22220"/>
                <a:gd name="connsiteX1" fmla="*/ 12840 w 12839"/>
                <a:gd name="connsiteY1" fmla="*/ 0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20">
                  <a:moveTo>
                    <a:pt x="0" y="22221"/>
                  </a:moveTo>
                  <a:lnTo>
                    <a:pt x="1284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0" name="任意形状 319"/>
            <p:cNvSpPr/>
            <p:nvPr>
              <p:custDataLst>
                <p:tags r:id="rId69"/>
              </p:custDataLst>
            </p:nvPr>
          </p:nvSpPr>
          <p:spPr>
            <a:xfrm>
              <a:off x="3914651" y="1086292"/>
              <a:ext cx="475219" cy="218344"/>
            </a:xfrm>
            <a:custGeom>
              <a:avLst/>
              <a:gdLst>
                <a:gd name="connsiteX0" fmla="*/ 0 w 475219"/>
                <a:gd name="connsiteY0" fmla="*/ 77061 h 218344"/>
                <a:gd name="connsiteX1" fmla="*/ 0 w 475219"/>
                <a:gd name="connsiteY1" fmla="*/ 39435 h 218344"/>
                <a:gd name="connsiteX2" fmla="*/ 11438 w 475219"/>
                <a:gd name="connsiteY2" fmla="*/ 18062 h 218344"/>
                <a:gd name="connsiteX3" fmla="*/ 38531 w 475219"/>
                <a:gd name="connsiteY3" fmla="*/ 0 h 218344"/>
                <a:gd name="connsiteX4" fmla="*/ 156327 w 475219"/>
                <a:gd name="connsiteY4" fmla="*/ 0 h 218344"/>
                <a:gd name="connsiteX5" fmla="*/ 174490 w 475219"/>
                <a:gd name="connsiteY5" fmla="*/ 7528 h 218344"/>
                <a:gd name="connsiteX6" fmla="*/ 205493 w 475219"/>
                <a:gd name="connsiteY6" fmla="*/ 38531 h 218344"/>
                <a:gd name="connsiteX7" fmla="*/ 449529 w 475219"/>
                <a:gd name="connsiteY7" fmla="*/ 38531 h 218344"/>
                <a:gd name="connsiteX8" fmla="*/ 475220 w 475219"/>
                <a:gd name="connsiteY8" fmla="*/ 64222 h 218344"/>
                <a:gd name="connsiteX9" fmla="*/ 475220 w 475219"/>
                <a:gd name="connsiteY9" fmla="*/ 218344 h 21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219" h="218344">
                  <a:moveTo>
                    <a:pt x="0" y="77061"/>
                  </a:moveTo>
                  <a:lnTo>
                    <a:pt x="0" y="39435"/>
                  </a:lnTo>
                  <a:cubicBezTo>
                    <a:pt x="0" y="30845"/>
                    <a:pt x="4295" y="22820"/>
                    <a:pt x="11438" y="18062"/>
                  </a:cubicBezTo>
                  <a:lnTo>
                    <a:pt x="38531" y="0"/>
                  </a:lnTo>
                  <a:lnTo>
                    <a:pt x="156327" y="0"/>
                  </a:lnTo>
                  <a:cubicBezTo>
                    <a:pt x="163142" y="0"/>
                    <a:pt x="169675" y="2701"/>
                    <a:pt x="174490" y="7528"/>
                  </a:cubicBezTo>
                  <a:lnTo>
                    <a:pt x="205493" y="38531"/>
                  </a:lnTo>
                  <a:lnTo>
                    <a:pt x="449529" y="38531"/>
                  </a:lnTo>
                  <a:cubicBezTo>
                    <a:pt x="463714" y="38531"/>
                    <a:pt x="475220" y="50037"/>
                    <a:pt x="475220" y="64222"/>
                  </a:cubicBezTo>
                  <a:lnTo>
                    <a:pt x="475220" y="218344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1" name="任意形状 320"/>
            <p:cNvSpPr/>
            <p:nvPr>
              <p:custDataLst>
                <p:tags r:id="rId70"/>
              </p:custDataLst>
            </p:nvPr>
          </p:nvSpPr>
          <p:spPr>
            <a:xfrm>
              <a:off x="4017403" y="919318"/>
              <a:ext cx="1130" cy="166973"/>
            </a:xfrm>
            <a:custGeom>
              <a:avLst/>
              <a:gdLst>
                <a:gd name="connsiteX0" fmla="*/ 0 w 1130"/>
                <a:gd name="connsiteY0" fmla="*/ 0 h 166973"/>
                <a:gd name="connsiteX1" fmla="*/ 0 w 1130"/>
                <a:gd name="connsiteY1" fmla="*/ 166974 h 16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166973">
                  <a:moveTo>
                    <a:pt x="0" y="0"/>
                  </a:moveTo>
                  <a:lnTo>
                    <a:pt x="0" y="166974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2" name="任意形状 321"/>
            <p:cNvSpPr/>
            <p:nvPr>
              <p:custDataLst>
                <p:tags r:id="rId71"/>
              </p:custDataLst>
            </p:nvPr>
          </p:nvSpPr>
          <p:spPr>
            <a:xfrm>
              <a:off x="4132995" y="919318"/>
              <a:ext cx="71930" cy="205504"/>
            </a:xfrm>
            <a:custGeom>
              <a:avLst/>
              <a:gdLst>
                <a:gd name="connsiteX0" fmla="*/ 71930 w 71930"/>
                <a:gd name="connsiteY0" fmla="*/ 205505 h 205504"/>
                <a:gd name="connsiteX1" fmla="*/ 0 w 71930"/>
                <a:gd name="connsiteY1" fmla="*/ 0 h 2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0" h="205504">
                  <a:moveTo>
                    <a:pt x="71930" y="20550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3" name="任意形状 322"/>
            <p:cNvSpPr/>
            <p:nvPr>
              <p:custDataLst>
                <p:tags r:id="rId72"/>
              </p:custDataLst>
            </p:nvPr>
          </p:nvSpPr>
          <p:spPr>
            <a:xfrm>
              <a:off x="3953182" y="919329"/>
              <a:ext cx="218344" cy="166962"/>
            </a:xfrm>
            <a:custGeom>
              <a:avLst/>
              <a:gdLst>
                <a:gd name="connsiteX0" fmla="*/ 0 w 218344"/>
                <a:gd name="connsiteY0" fmla="*/ 166963 h 166962"/>
                <a:gd name="connsiteX1" fmla="*/ 16637 w 218344"/>
                <a:gd name="connsiteY1" fmla="*/ 22741 h 166962"/>
                <a:gd name="connsiteX2" fmla="*/ 42159 w 218344"/>
                <a:gd name="connsiteY2" fmla="*/ 0 h 166962"/>
                <a:gd name="connsiteX3" fmla="*/ 218344 w 218344"/>
                <a:gd name="connsiteY3" fmla="*/ 0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44" h="166962">
                  <a:moveTo>
                    <a:pt x="0" y="166963"/>
                  </a:moveTo>
                  <a:lnTo>
                    <a:pt x="16637" y="22741"/>
                  </a:lnTo>
                  <a:cubicBezTo>
                    <a:pt x="18129" y="9777"/>
                    <a:pt x="29104" y="0"/>
                    <a:pt x="42159" y="0"/>
                  </a:cubicBezTo>
                  <a:lnTo>
                    <a:pt x="218344" y="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4" name="任意形状 323"/>
            <p:cNvSpPr/>
            <p:nvPr>
              <p:custDataLst>
                <p:tags r:id="rId73"/>
              </p:custDataLst>
            </p:nvPr>
          </p:nvSpPr>
          <p:spPr>
            <a:xfrm>
              <a:off x="4222908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5" name="任意形状 324"/>
            <p:cNvSpPr/>
            <p:nvPr>
              <p:custDataLst>
                <p:tags r:id="rId74"/>
              </p:custDataLst>
            </p:nvPr>
          </p:nvSpPr>
          <p:spPr>
            <a:xfrm>
              <a:off x="4274278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6" name="任意形状 325"/>
            <p:cNvSpPr/>
            <p:nvPr>
              <p:custDataLst>
                <p:tags r:id="rId75"/>
              </p:custDataLst>
            </p:nvPr>
          </p:nvSpPr>
          <p:spPr>
            <a:xfrm>
              <a:off x="4325660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7" name="任意形状 326"/>
            <p:cNvSpPr/>
            <p:nvPr>
              <p:custDataLst>
                <p:tags r:id="rId76"/>
              </p:custDataLst>
            </p:nvPr>
          </p:nvSpPr>
          <p:spPr>
            <a:xfrm>
              <a:off x="4274278" y="945009"/>
              <a:ext cx="1130" cy="102752"/>
            </a:xfrm>
            <a:custGeom>
              <a:avLst/>
              <a:gdLst>
                <a:gd name="connsiteX0" fmla="*/ 0 w 1130"/>
                <a:gd name="connsiteY0" fmla="*/ 0 h 102752"/>
                <a:gd name="connsiteX1" fmla="*/ 0 w 1130"/>
                <a:gd name="connsiteY1" fmla="*/ 102752 h 10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102752">
                  <a:moveTo>
                    <a:pt x="0" y="0"/>
                  </a:moveTo>
                  <a:lnTo>
                    <a:pt x="0" y="102752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8" name="任意形状 327"/>
            <p:cNvSpPr/>
            <p:nvPr>
              <p:custDataLst>
                <p:tags r:id="rId77"/>
              </p:custDataLst>
            </p:nvPr>
          </p:nvSpPr>
          <p:spPr>
            <a:xfrm>
              <a:off x="4248599" y="1047761"/>
              <a:ext cx="51370" cy="77061"/>
            </a:xfrm>
            <a:custGeom>
              <a:avLst/>
              <a:gdLst>
                <a:gd name="connsiteX0" fmla="*/ 1130 w 51370"/>
                <a:gd name="connsiteY0" fmla="*/ 0 h 77061"/>
                <a:gd name="connsiteX1" fmla="*/ 50240 w 51370"/>
                <a:gd name="connsiteY1" fmla="*/ 0 h 77061"/>
                <a:gd name="connsiteX2" fmla="*/ 51370 w 51370"/>
                <a:gd name="connsiteY2" fmla="*/ 1130 h 77061"/>
                <a:gd name="connsiteX3" fmla="*/ 51370 w 51370"/>
                <a:gd name="connsiteY3" fmla="*/ 77061 h 77061"/>
                <a:gd name="connsiteX4" fmla="*/ 0 w 51370"/>
                <a:gd name="connsiteY4" fmla="*/ 77061 h 77061"/>
                <a:gd name="connsiteX5" fmla="*/ 0 w 51370"/>
                <a:gd name="connsiteY5" fmla="*/ 1130 h 77061"/>
                <a:gd name="connsiteX6" fmla="*/ 1130 w 51370"/>
                <a:gd name="connsiteY6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370" h="77061">
                  <a:moveTo>
                    <a:pt x="1130" y="0"/>
                  </a:moveTo>
                  <a:lnTo>
                    <a:pt x="50240" y="0"/>
                  </a:lnTo>
                  <a:cubicBezTo>
                    <a:pt x="50862" y="0"/>
                    <a:pt x="51370" y="509"/>
                    <a:pt x="51370" y="1130"/>
                  </a:cubicBezTo>
                  <a:lnTo>
                    <a:pt x="51370" y="77061"/>
                  </a:lnTo>
                  <a:lnTo>
                    <a:pt x="0" y="77061"/>
                  </a:lnTo>
                  <a:lnTo>
                    <a:pt x="0" y="1130"/>
                  </a:lnTo>
                  <a:cubicBezTo>
                    <a:pt x="0" y="509"/>
                    <a:pt x="509" y="0"/>
                    <a:pt x="1130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</p:grpSp>
      <p:pic>
        <p:nvPicPr>
          <p:cNvPr id="101" name="图片 100" descr="cd94ce89a1d74638b1e7fefd4ae3ecf8"/>
          <p:cNvPicPr>
            <a:picLocks noChangeAspect="1"/>
          </p:cNvPicPr>
          <p:nvPr/>
        </p:nvPicPr>
        <p:blipFill>
          <a:blip r:embed="rId78"/>
          <a:srcRect t="2542" r="1097" b="-4262"/>
          <a:stretch>
            <a:fillRect/>
          </a:stretch>
        </p:blipFill>
        <p:spPr>
          <a:xfrm>
            <a:off x="8235950" y="4774565"/>
            <a:ext cx="2299970" cy="1577340"/>
          </a:xfrm>
          <a:prstGeom prst="round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49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49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我的实践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我的实践</a:t>
            </a:r>
            <a:r>
              <a:rPr lang="en-US" altLang="zh-CN" sz="3330"/>
              <a:t> | </a:t>
            </a:r>
            <a:r>
              <a:rPr lang="zh-CN" altLang="en-US" sz="3330"/>
              <a:t>业务实践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48335" y="1080135"/>
            <a:ext cx="175006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、项目组融入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84365" y="3816350"/>
            <a:ext cx="1783080" cy="367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、元宝山出差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2996" b="1151"/>
          <a:stretch>
            <a:fillRect/>
          </a:stretch>
        </p:blipFill>
        <p:spPr>
          <a:xfrm>
            <a:off x="4752340" y="1368425"/>
            <a:ext cx="2087880" cy="18002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1641" y="4248309"/>
            <a:ext cx="288000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65" y="3816350"/>
            <a:ext cx="2305685" cy="24822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0725" y="1368425"/>
            <a:ext cx="29679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负责仿真模块功能的开发与维护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多模块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分析与处理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开发其它功能模块的辅助功能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现场问题统计分析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 . 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6755" y="4106545"/>
            <a:ext cx="29679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现场人员问题解惑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云端功能现场部署问题排查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现场运营日志记录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远程协助车端进行测试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 . 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265" y="1296035"/>
            <a:ext cx="3856990" cy="216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5" grpId="1"/>
      <p:bldP spid="10" grpId="1"/>
      <p:bldP spid="17" grpId="0"/>
      <p:bldP spid="11" grpId="0"/>
      <p:bldP spid="17" grpId="1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我的实践</a:t>
            </a:r>
            <a:r>
              <a:rPr lang="en-US" altLang="zh-CN" sz="3330"/>
              <a:t> | </a:t>
            </a:r>
            <a:r>
              <a:rPr lang="zh-CN" altLang="en-US" sz="3330"/>
              <a:t>技术运用实践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31545" y="2787015"/>
            <a:ext cx="9211310" cy="3218815"/>
            <a:chOff x="651" y="2355"/>
            <a:chExt cx="16712" cy="660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18" y="5667"/>
              <a:ext cx="7212" cy="269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4" y="6152"/>
              <a:ext cx="8779" cy="280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" y="2355"/>
              <a:ext cx="7398" cy="270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" y="2609"/>
              <a:ext cx="7088" cy="2821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5" y="2525"/>
              <a:ext cx="6267" cy="195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4" y="4897"/>
              <a:ext cx="9586" cy="64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" y="6574"/>
              <a:ext cx="11295" cy="184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25" y="3967"/>
              <a:ext cx="11385" cy="76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0" y="5713"/>
              <a:ext cx="11295" cy="69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53" y="3286"/>
              <a:ext cx="11610" cy="13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45" y="8162"/>
              <a:ext cx="11550" cy="64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25" y="6234"/>
              <a:ext cx="11370" cy="75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6" y="4933"/>
              <a:ext cx="8985" cy="510"/>
            </a:xfrm>
            <a:prstGeom prst="rect">
              <a:avLst/>
            </a:prstGeom>
          </p:spPr>
        </p:pic>
      </p:grpSp>
      <p:sp>
        <p:nvSpPr>
          <p:cNvPr id="25" name="矩形 24"/>
          <p:cNvSpPr/>
          <p:nvPr/>
        </p:nvSpPr>
        <p:spPr>
          <a:xfrm>
            <a:off x="1440180" y="1130300"/>
            <a:ext cx="77978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、技术栈运用：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程序开发时，</a:t>
            </a:r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全家桶作为各个功能模块的基础框架、数据库。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、代码编写行数：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正式工作的代码量行数超过</a:t>
            </a:r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7000+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，代码提交次数</a:t>
            </a:r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处理数量：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日常中处理现场出现问题，以及开发过程中所遇见</a:t>
            </a:r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bug30+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510*119"/>
  <p:tag name="TABLE_ENDDRAG_RECT" val="56*113*510*119"/>
</p:tagLst>
</file>

<file path=ppt/tags/tag1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00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1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2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3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4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5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6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7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8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09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10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1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2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3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4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5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6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7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8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19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20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21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22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123.xml><?xml version="1.0" encoding="utf-8"?>
<p:tagLst xmlns:p="http://schemas.openxmlformats.org/presentationml/2006/main">
  <p:tag name="COMMONDATA" val="eyJoZGlkIjoiY2IyZWFiMzkzZDEyY2UzMGVlOGE4NGQwYWQ4OWU0MzAifQ=="/>
</p:tagLst>
</file>

<file path=ppt/tags/tag1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1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.xml><?xml version="1.0" encoding="utf-8"?>
<p:tagLst xmlns:p="http://schemas.openxmlformats.org/presentationml/2006/main">
  <p:tag name="KSO_WM_DIAGRAM_VIRTUALLY_FRAME" val="{&quot;height&quot;:403.2714173228346,&quot;left&quot;:7.781102362204725,&quot;top&quot;:89.1,&quot;width&quot;:544.4626771653543}"/>
</p:tagLst>
</file>

<file path=ppt/tags/tag2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0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81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2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3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4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5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6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7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8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89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0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1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2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3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4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5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6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7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8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ags/tag99.xml><?xml version="1.0" encoding="utf-8"?>
<p:tagLst xmlns:p="http://schemas.openxmlformats.org/presentationml/2006/main">
  <p:tag name="KSO_WM_DIAGRAM_VIRTUALLY_FRAME" val="{&quot;height&quot;:389.8077952755906,&quot;left&quot;:63.38291338582677,&quot;top&quot;:85.0403937007874,&quot;width&quot;:745.9170866141733}"/>
</p:tagLst>
</file>

<file path=ppt/theme/theme1.xml><?xml version="1.0" encoding="utf-8"?>
<a:theme xmlns:a="http://schemas.openxmlformats.org/drawingml/2006/main" name="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1648</Words>
  <Application>WPS 演示</Application>
  <PresentationFormat>自定义</PresentationFormat>
  <Paragraphs>183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方正大黑_GBK</vt:lpstr>
      <vt:lpstr>华文黑体</vt:lpstr>
      <vt:lpstr>Calibri</vt:lpstr>
      <vt:lpstr>Arial Unicode MS</vt:lpstr>
      <vt:lpstr>等线</vt:lpstr>
      <vt:lpstr>Office 主题​​</vt:lpstr>
      <vt:lpstr>2_Office 主题​​</vt:lpstr>
      <vt:lpstr>PowerPoint 演示文稿</vt:lpstr>
      <vt:lpstr>01 自我介绍</vt:lpstr>
      <vt:lpstr>自我介绍</vt:lpstr>
      <vt:lpstr>02 我的学习</vt:lpstr>
      <vt:lpstr>我的学习 | 新生专属</vt:lpstr>
      <vt:lpstr>我的学习 | 工作必需</vt:lpstr>
      <vt:lpstr>03 我的实践</vt:lpstr>
      <vt:lpstr>我的实践 | 业务实践</vt:lpstr>
      <vt:lpstr>我的实践 | 技术运用实践</vt:lpstr>
      <vt:lpstr>我的实践 | 服务器部署实践</vt:lpstr>
      <vt:lpstr>04 我的计划</vt:lpstr>
      <vt:lpstr>我的计划</vt:lpstr>
      <vt:lpstr>05 我的建议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张小凡</cp:lastModifiedBy>
  <cp:revision>81</cp:revision>
  <dcterms:created xsi:type="dcterms:W3CDTF">2023-07-28T02:42:00Z</dcterms:created>
  <dcterms:modified xsi:type="dcterms:W3CDTF">2024-12-27T10:13:20Z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73D61D541F9B47B09C43CE007EF03903_12</vt:lpwstr>
  </property>
  <property fmtid="{D5CDD505-2E9C-101B-9397-08002B2CF9AE}" pid="3" name="KSOProductBuildVer">
    <vt:lpwstr>2052-12.1.0.19302</vt:lpwstr>
  </property>
</Properties>
</file>